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58" r:id="rId5"/>
    <p:sldId id="260" r:id="rId6"/>
    <p:sldId id="261" r:id="rId7"/>
    <p:sldId id="263" r:id="rId8"/>
    <p:sldId id="272" r:id="rId9"/>
    <p:sldId id="265" r:id="rId10"/>
    <p:sldId id="266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CD615-BB7A-46D7-8137-4F14E5C9F3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216BB2-A269-47D4-B3C8-350681B8016B}">
      <dgm:prSet phldrT="[Text]"/>
      <dgm:spPr/>
      <dgm:t>
        <a:bodyPr/>
        <a:lstStyle/>
        <a:p>
          <a:r>
            <a:rPr lang="en-GB" dirty="0"/>
            <a:t>President</a:t>
          </a:r>
        </a:p>
      </dgm:t>
    </dgm:pt>
    <dgm:pt modelId="{A23B3629-344C-4D23-B427-9D60EEDF7329}" type="parTrans" cxnId="{D4474FA4-F68B-4377-991B-F79E30BB3AA5}">
      <dgm:prSet/>
      <dgm:spPr/>
      <dgm:t>
        <a:bodyPr/>
        <a:lstStyle/>
        <a:p>
          <a:endParaRPr lang="en-GB"/>
        </a:p>
      </dgm:t>
    </dgm:pt>
    <dgm:pt modelId="{EEC11790-9875-4176-983C-9E6F3A1750B8}" type="sibTrans" cxnId="{D4474FA4-F68B-4377-991B-F79E30BB3AA5}">
      <dgm:prSet/>
      <dgm:spPr/>
      <dgm:t>
        <a:bodyPr/>
        <a:lstStyle/>
        <a:p>
          <a:endParaRPr lang="en-GB"/>
        </a:p>
      </dgm:t>
    </dgm:pt>
    <dgm:pt modelId="{FBD6108C-7E42-4C4F-ABF5-C0BD85B4894F}">
      <dgm:prSet phldrT="[Text]"/>
      <dgm:spPr/>
      <dgm:t>
        <a:bodyPr/>
        <a:lstStyle/>
        <a:p>
          <a:r>
            <a:rPr lang="en-GB" dirty="0"/>
            <a:t>Safeguarding</a:t>
          </a:r>
        </a:p>
      </dgm:t>
    </dgm:pt>
    <dgm:pt modelId="{C70B6197-5D24-4A35-A4B8-387072B320E6}" type="parTrans" cxnId="{A1C0B832-5652-4B6F-94E5-201117C729B1}">
      <dgm:prSet/>
      <dgm:spPr/>
      <dgm:t>
        <a:bodyPr/>
        <a:lstStyle/>
        <a:p>
          <a:endParaRPr lang="en-GB"/>
        </a:p>
      </dgm:t>
    </dgm:pt>
    <dgm:pt modelId="{739CC50F-310C-4515-AB8B-5747EA63B7EC}" type="sibTrans" cxnId="{A1C0B832-5652-4B6F-94E5-201117C729B1}">
      <dgm:prSet/>
      <dgm:spPr/>
      <dgm:t>
        <a:bodyPr/>
        <a:lstStyle/>
        <a:p>
          <a:endParaRPr lang="en-GB"/>
        </a:p>
      </dgm:t>
    </dgm:pt>
    <dgm:pt modelId="{5F43A5C6-4EA7-4209-B214-91773FD1C98F}">
      <dgm:prSet/>
      <dgm:spPr/>
      <dgm:t>
        <a:bodyPr/>
        <a:lstStyle/>
        <a:p>
          <a:r>
            <a:rPr lang="en-GB" dirty="0"/>
            <a:t>Mini Chairperson</a:t>
          </a:r>
        </a:p>
      </dgm:t>
    </dgm:pt>
    <dgm:pt modelId="{2E81F606-4B94-48FC-91F4-9BF17E9F0028}" type="parTrans" cxnId="{92E4392F-FB49-4A1D-B24F-CD97587C2DFB}">
      <dgm:prSet/>
      <dgm:spPr/>
      <dgm:t>
        <a:bodyPr/>
        <a:lstStyle/>
        <a:p>
          <a:endParaRPr lang="en-GB"/>
        </a:p>
      </dgm:t>
    </dgm:pt>
    <dgm:pt modelId="{5CD7B6C0-6343-4A67-BC97-B555FCA33EFD}" type="sibTrans" cxnId="{92E4392F-FB49-4A1D-B24F-CD97587C2DFB}">
      <dgm:prSet/>
      <dgm:spPr/>
      <dgm:t>
        <a:bodyPr/>
        <a:lstStyle/>
        <a:p>
          <a:endParaRPr lang="en-GB"/>
        </a:p>
      </dgm:t>
    </dgm:pt>
    <dgm:pt modelId="{E9B6E7EE-A933-4970-850A-047B510BAAC5}">
      <dgm:prSet/>
      <dgm:spPr/>
      <dgm:t>
        <a:bodyPr/>
        <a:lstStyle/>
        <a:p>
          <a:r>
            <a:rPr lang="en-GB" dirty="0"/>
            <a:t>1</a:t>
          </a:r>
          <a:r>
            <a:rPr lang="en-GB" baseline="30000" dirty="0"/>
            <a:t>st</a:t>
          </a:r>
          <a:r>
            <a:rPr lang="en-GB" dirty="0"/>
            <a:t> Team Captain</a:t>
          </a:r>
        </a:p>
      </dgm:t>
    </dgm:pt>
    <dgm:pt modelId="{94596E37-B072-4EDC-A006-4F93A6E8D494}" type="parTrans" cxnId="{74FA65D5-601F-40A0-860C-1F6E40CA14B4}">
      <dgm:prSet/>
      <dgm:spPr/>
      <dgm:t>
        <a:bodyPr/>
        <a:lstStyle/>
        <a:p>
          <a:endParaRPr lang="en-GB"/>
        </a:p>
      </dgm:t>
    </dgm:pt>
    <dgm:pt modelId="{475F9319-583B-493A-9650-5C04839D279C}" type="sibTrans" cxnId="{74FA65D5-601F-40A0-860C-1F6E40CA14B4}">
      <dgm:prSet/>
      <dgm:spPr/>
      <dgm:t>
        <a:bodyPr/>
        <a:lstStyle/>
        <a:p>
          <a:endParaRPr lang="en-GB"/>
        </a:p>
      </dgm:t>
    </dgm:pt>
    <dgm:pt modelId="{9D261FF9-C856-4776-9DB4-2E1AE2751BC0}">
      <dgm:prSet/>
      <dgm:spPr/>
      <dgm:t>
        <a:bodyPr/>
        <a:lstStyle/>
        <a:p>
          <a:r>
            <a:rPr lang="en-GB" dirty="0"/>
            <a:t>Chairperson</a:t>
          </a:r>
        </a:p>
      </dgm:t>
    </dgm:pt>
    <dgm:pt modelId="{7444ECF8-50DA-4E9A-9B03-3BF84712FD46}" type="parTrans" cxnId="{837902EA-4C8C-40A5-AAFD-03E7AB63FF7A}">
      <dgm:prSet/>
      <dgm:spPr/>
      <dgm:t>
        <a:bodyPr/>
        <a:lstStyle/>
        <a:p>
          <a:endParaRPr lang="en-GB"/>
        </a:p>
      </dgm:t>
    </dgm:pt>
    <dgm:pt modelId="{B3F1273C-BC62-4696-89E1-5ACDBBC482D4}" type="sibTrans" cxnId="{837902EA-4C8C-40A5-AAFD-03E7AB63FF7A}">
      <dgm:prSet/>
      <dgm:spPr/>
      <dgm:t>
        <a:bodyPr/>
        <a:lstStyle/>
        <a:p>
          <a:endParaRPr lang="en-GB"/>
        </a:p>
      </dgm:t>
    </dgm:pt>
    <dgm:pt modelId="{68A8570F-2F1F-4192-A75D-2221BE9D4315}">
      <dgm:prSet/>
      <dgm:spPr/>
      <dgm:t>
        <a:bodyPr/>
        <a:lstStyle/>
        <a:p>
          <a:r>
            <a:rPr lang="en-GB" dirty="0"/>
            <a:t>Director of Rugby</a:t>
          </a:r>
        </a:p>
      </dgm:t>
    </dgm:pt>
    <dgm:pt modelId="{1D53F241-DFC9-4D98-A8AD-0653BE5728B5}" type="parTrans" cxnId="{14C4BFA7-502D-4079-AB96-722AC14EC7F8}">
      <dgm:prSet/>
      <dgm:spPr/>
      <dgm:t>
        <a:bodyPr/>
        <a:lstStyle/>
        <a:p>
          <a:endParaRPr lang="en-GB"/>
        </a:p>
      </dgm:t>
    </dgm:pt>
    <dgm:pt modelId="{B8D245B3-70C8-4AC3-9446-77F77868671F}" type="sibTrans" cxnId="{14C4BFA7-502D-4079-AB96-722AC14EC7F8}">
      <dgm:prSet/>
      <dgm:spPr/>
      <dgm:t>
        <a:bodyPr/>
        <a:lstStyle/>
        <a:p>
          <a:endParaRPr lang="en-GB"/>
        </a:p>
      </dgm:t>
    </dgm:pt>
    <dgm:pt modelId="{5FB8D88C-31F7-4F87-86EB-B4665083B468}">
      <dgm:prSet/>
      <dgm:spPr/>
      <dgm:t>
        <a:bodyPr/>
        <a:lstStyle/>
        <a:p>
          <a:r>
            <a:rPr lang="en-GB" dirty="0"/>
            <a:t>Treasurer</a:t>
          </a:r>
        </a:p>
      </dgm:t>
    </dgm:pt>
    <dgm:pt modelId="{B132D472-1565-41D4-97DD-6643EC568494}" type="parTrans" cxnId="{B13CE88D-C507-42C0-94D4-6903A7991F9F}">
      <dgm:prSet/>
      <dgm:spPr/>
      <dgm:t>
        <a:bodyPr/>
        <a:lstStyle/>
        <a:p>
          <a:endParaRPr lang="en-GB"/>
        </a:p>
      </dgm:t>
    </dgm:pt>
    <dgm:pt modelId="{E25CF755-B30F-4B49-98BB-5FD43E2097A4}" type="sibTrans" cxnId="{B13CE88D-C507-42C0-94D4-6903A7991F9F}">
      <dgm:prSet/>
      <dgm:spPr/>
      <dgm:t>
        <a:bodyPr/>
        <a:lstStyle/>
        <a:p>
          <a:endParaRPr lang="en-GB"/>
        </a:p>
      </dgm:t>
    </dgm:pt>
    <dgm:pt modelId="{130EA389-F0FD-40A5-B957-D7649970EC60}">
      <dgm:prSet/>
      <dgm:spPr/>
      <dgm:t>
        <a:bodyPr/>
        <a:lstStyle/>
        <a:p>
          <a:r>
            <a:rPr lang="en-GB" dirty="0"/>
            <a:t>Secretary</a:t>
          </a:r>
        </a:p>
      </dgm:t>
    </dgm:pt>
    <dgm:pt modelId="{A70817CC-810A-43EE-AECB-8139DDD8DF34}" type="parTrans" cxnId="{B65BE7F6-A58D-4A97-B5E9-99A9E8EF1482}">
      <dgm:prSet/>
      <dgm:spPr/>
      <dgm:t>
        <a:bodyPr/>
        <a:lstStyle/>
        <a:p>
          <a:endParaRPr lang="en-GB"/>
        </a:p>
      </dgm:t>
    </dgm:pt>
    <dgm:pt modelId="{56ABD6AF-2BA7-4432-9001-7FA0B16907C3}" type="sibTrans" cxnId="{B65BE7F6-A58D-4A97-B5E9-99A9E8EF1482}">
      <dgm:prSet/>
      <dgm:spPr/>
      <dgm:t>
        <a:bodyPr/>
        <a:lstStyle/>
        <a:p>
          <a:endParaRPr lang="en-GB"/>
        </a:p>
      </dgm:t>
    </dgm:pt>
    <dgm:pt modelId="{ACF4027B-1D58-4C8B-9D86-44EFBFD10B76}">
      <dgm:prSet phldrT="[Text]"/>
      <dgm:spPr/>
      <dgm:t>
        <a:bodyPr/>
        <a:lstStyle/>
        <a:p>
          <a:r>
            <a:rPr lang="en-GB" dirty="0"/>
            <a:t>Vice Chairperson</a:t>
          </a:r>
        </a:p>
      </dgm:t>
    </dgm:pt>
    <dgm:pt modelId="{2DB09CA3-418C-470A-A7FA-79E25C8AF622}" type="sibTrans" cxnId="{D5B09EB9-A3F7-4880-AD11-C9214709638C}">
      <dgm:prSet/>
      <dgm:spPr/>
      <dgm:t>
        <a:bodyPr/>
        <a:lstStyle/>
        <a:p>
          <a:endParaRPr lang="en-GB"/>
        </a:p>
      </dgm:t>
    </dgm:pt>
    <dgm:pt modelId="{DA68061F-AE5C-4815-B7CF-BD888244CB40}" type="parTrans" cxnId="{D5B09EB9-A3F7-4880-AD11-C9214709638C}">
      <dgm:prSet/>
      <dgm:spPr/>
      <dgm:t>
        <a:bodyPr/>
        <a:lstStyle/>
        <a:p>
          <a:endParaRPr lang="en-GB"/>
        </a:p>
      </dgm:t>
    </dgm:pt>
    <dgm:pt modelId="{26660B70-1C3C-48AB-B227-04BC66EA9AA8}">
      <dgm:prSet/>
      <dgm:spPr/>
      <dgm:t>
        <a:bodyPr/>
        <a:lstStyle/>
        <a:p>
          <a:r>
            <a:rPr lang="en-GB" dirty="0"/>
            <a:t>Junior Chairperson</a:t>
          </a:r>
        </a:p>
      </dgm:t>
    </dgm:pt>
    <dgm:pt modelId="{EFEBB76F-9768-4925-BC20-9C1196345E5D}" type="parTrans" cxnId="{28EC2601-1B42-43DC-9728-835B3CD932EF}">
      <dgm:prSet/>
      <dgm:spPr/>
      <dgm:t>
        <a:bodyPr/>
        <a:lstStyle/>
        <a:p>
          <a:endParaRPr lang="en-GB"/>
        </a:p>
      </dgm:t>
    </dgm:pt>
    <dgm:pt modelId="{8B574383-A72C-47D9-A88C-935B38408C33}" type="sibTrans" cxnId="{28EC2601-1B42-43DC-9728-835B3CD932EF}">
      <dgm:prSet/>
      <dgm:spPr/>
      <dgm:t>
        <a:bodyPr/>
        <a:lstStyle/>
        <a:p>
          <a:endParaRPr lang="en-GB"/>
        </a:p>
      </dgm:t>
    </dgm:pt>
    <dgm:pt modelId="{DB40A24B-8C70-480F-8589-EE75351A901B}">
      <dgm:prSet/>
      <dgm:spPr/>
      <dgm:t>
        <a:bodyPr/>
        <a:lstStyle/>
        <a:p>
          <a:r>
            <a:rPr lang="en-GB" dirty="0"/>
            <a:t>Ladies Representative</a:t>
          </a:r>
        </a:p>
      </dgm:t>
    </dgm:pt>
    <dgm:pt modelId="{81F36B98-5C0C-46E7-9B48-EE2D7B4F575C}" type="parTrans" cxnId="{8F90BB56-AD5E-4403-9CEF-4E710208541F}">
      <dgm:prSet/>
      <dgm:spPr/>
      <dgm:t>
        <a:bodyPr/>
        <a:lstStyle/>
        <a:p>
          <a:endParaRPr lang="en-GB"/>
        </a:p>
      </dgm:t>
    </dgm:pt>
    <dgm:pt modelId="{26CD7608-09C0-4652-993E-B12B6A7FC165}" type="sibTrans" cxnId="{8F90BB56-AD5E-4403-9CEF-4E710208541F}">
      <dgm:prSet/>
      <dgm:spPr/>
      <dgm:t>
        <a:bodyPr/>
        <a:lstStyle/>
        <a:p>
          <a:endParaRPr lang="en-GB"/>
        </a:p>
      </dgm:t>
    </dgm:pt>
    <dgm:pt modelId="{4F88165A-F3D8-432A-8379-4ED785BC4483}" type="pres">
      <dgm:prSet presAssocID="{2A2CD615-BB7A-46D7-8137-4F14E5C9F3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904BA3-313B-4B15-9EB4-58C91A9DD941}" type="pres">
      <dgm:prSet presAssocID="{B3216BB2-A269-47D4-B3C8-350681B8016B}" presName="hierRoot1" presStyleCnt="0">
        <dgm:presLayoutVars>
          <dgm:hierBranch val="init"/>
        </dgm:presLayoutVars>
      </dgm:prSet>
      <dgm:spPr/>
    </dgm:pt>
    <dgm:pt modelId="{10B39368-AB53-4CF7-BE79-998002F9BD13}" type="pres">
      <dgm:prSet presAssocID="{B3216BB2-A269-47D4-B3C8-350681B8016B}" presName="rootComposite1" presStyleCnt="0"/>
      <dgm:spPr/>
    </dgm:pt>
    <dgm:pt modelId="{526B5D71-30A1-4A58-AA0D-635A3511A9CC}" type="pres">
      <dgm:prSet presAssocID="{B3216BB2-A269-47D4-B3C8-350681B8016B}" presName="rootText1" presStyleLbl="node0" presStyleIdx="0" presStyleCnt="3">
        <dgm:presLayoutVars>
          <dgm:chPref val="3"/>
        </dgm:presLayoutVars>
      </dgm:prSet>
      <dgm:spPr/>
    </dgm:pt>
    <dgm:pt modelId="{962668B8-962D-41C4-846E-FDDFF8643BF0}" type="pres">
      <dgm:prSet presAssocID="{B3216BB2-A269-47D4-B3C8-350681B8016B}" presName="rootConnector1" presStyleLbl="node1" presStyleIdx="0" presStyleCnt="0"/>
      <dgm:spPr/>
    </dgm:pt>
    <dgm:pt modelId="{18E8F50B-D39D-44C4-9F64-38A622C6935D}" type="pres">
      <dgm:prSet presAssocID="{B3216BB2-A269-47D4-B3C8-350681B8016B}" presName="hierChild2" presStyleCnt="0"/>
      <dgm:spPr/>
    </dgm:pt>
    <dgm:pt modelId="{20A10EFD-45FC-4D54-BCA5-BF817FD56E06}" type="pres">
      <dgm:prSet presAssocID="{B3216BB2-A269-47D4-B3C8-350681B8016B}" presName="hierChild3" presStyleCnt="0"/>
      <dgm:spPr/>
    </dgm:pt>
    <dgm:pt modelId="{651550DA-2D1F-437F-B81D-04D6B6B3F8BD}" type="pres">
      <dgm:prSet presAssocID="{9D261FF9-C856-4776-9DB4-2E1AE2751BC0}" presName="hierRoot1" presStyleCnt="0">
        <dgm:presLayoutVars>
          <dgm:hierBranch val="init"/>
        </dgm:presLayoutVars>
      </dgm:prSet>
      <dgm:spPr/>
    </dgm:pt>
    <dgm:pt modelId="{17C54ACA-BF10-4456-9239-D83708AA16A2}" type="pres">
      <dgm:prSet presAssocID="{9D261FF9-C856-4776-9DB4-2E1AE2751BC0}" presName="rootComposite1" presStyleCnt="0"/>
      <dgm:spPr/>
    </dgm:pt>
    <dgm:pt modelId="{245E4ADA-A78E-45CD-B0B4-96450ECACA83}" type="pres">
      <dgm:prSet presAssocID="{9D261FF9-C856-4776-9DB4-2E1AE2751BC0}" presName="rootText1" presStyleLbl="node0" presStyleIdx="1" presStyleCnt="3">
        <dgm:presLayoutVars>
          <dgm:chPref val="3"/>
        </dgm:presLayoutVars>
      </dgm:prSet>
      <dgm:spPr/>
    </dgm:pt>
    <dgm:pt modelId="{E4465390-E134-4FD2-9BBC-0B112E2091AD}" type="pres">
      <dgm:prSet presAssocID="{9D261FF9-C856-4776-9DB4-2E1AE2751BC0}" presName="rootConnector1" presStyleLbl="node1" presStyleIdx="0" presStyleCnt="0"/>
      <dgm:spPr/>
    </dgm:pt>
    <dgm:pt modelId="{C1B2BA84-4B8B-46BE-929C-629E031338DA}" type="pres">
      <dgm:prSet presAssocID="{9D261FF9-C856-4776-9DB4-2E1AE2751BC0}" presName="hierChild2" presStyleCnt="0"/>
      <dgm:spPr/>
    </dgm:pt>
    <dgm:pt modelId="{3206F589-DDF1-4F36-83CE-66F821DC67AE}" type="pres">
      <dgm:prSet presAssocID="{B132D472-1565-41D4-97DD-6643EC568494}" presName="Name37" presStyleLbl="parChTrans1D2" presStyleIdx="0" presStyleCnt="8"/>
      <dgm:spPr/>
    </dgm:pt>
    <dgm:pt modelId="{1A12BB6F-9515-4627-9984-DA719D255A6B}" type="pres">
      <dgm:prSet presAssocID="{5FB8D88C-31F7-4F87-86EB-B4665083B468}" presName="hierRoot2" presStyleCnt="0">
        <dgm:presLayoutVars>
          <dgm:hierBranch val="init"/>
        </dgm:presLayoutVars>
      </dgm:prSet>
      <dgm:spPr/>
    </dgm:pt>
    <dgm:pt modelId="{0F813A2E-B007-4AC6-AE85-68A8363AD9A4}" type="pres">
      <dgm:prSet presAssocID="{5FB8D88C-31F7-4F87-86EB-B4665083B468}" presName="rootComposite" presStyleCnt="0"/>
      <dgm:spPr/>
    </dgm:pt>
    <dgm:pt modelId="{2C7B5FE5-60CA-4C8A-9EF6-E2145595BEB3}" type="pres">
      <dgm:prSet presAssocID="{5FB8D88C-31F7-4F87-86EB-B4665083B468}" presName="rootText" presStyleLbl="node2" presStyleIdx="0" presStyleCnt="8">
        <dgm:presLayoutVars>
          <dgm:chPref val="3"/>
        </dgm:presLayoutVars>
      </dgm:prSet>
      <dgm:spPr/>
    </dgm:pt>
    <dgm:pt modelId="{BD0F3C24-E67A-4D54-9ED6-CD7CAB1A8F92}" type="pres">
      <dgm:prSet presAssocID="{5FB8D88C-31F7-4F87-86EB-B4665083B468}" presName="rootConnector" presStyleLbl="node2" presStyleIdx="0" presStyleCnt="8"/>
      <dgm:spPr/>
    </dgm:pt>
    <dgm:pt modelId="{2339D470-D6FD-44A9-B986-FD5E34E016BE}" type="pres">
      <dgm:prSet presAssocID="{5FB8D88C-31F7-4F87-86EB-B4665083B468}" presName="hierChild4" presStyleCnt="0"/>
      <dgm:spPr/>
    </dgm:pt>
    <dgm:pt modelId="{D48AED61-314F-437D-BA36-900E564E9C84}" type="pres">
      <dgm:prSet presAssocID="{5FB8D88C-31F7-4F87-86EB-B4665083B468}" presName="hierChild5" presStyleCnt="0"/>
      <dgm:spPr/>
    </dgm:pt>
    <dgm:pt modelId="{D70E05F0-750D-4879-9C4C-578E17FC16E4}" type="pres">
      <dgm:prSet presAssocID="{A70817CC-810A-43EE-AECB-8139DDD8DF34}" presName="Name37" presStyleLbl="parChTrans1D2" presStyleIdx="1" presStyleCnt="8"/>
      <dgm:spPr/>
    </dgm:pt>
    <dgm:pt modelId="{E699F31D-FA2E-4E28-B615-CD60935FC1B1}" type="pres">
      <dgm:prSet presAssocID="{130EA389-F0FD-40A5-B957-D7649970EC60}" presName="hierRoot2" presStyleCnt="0">
        <dgm:presLayoutVars>
          <dgm:hierBranch val="init"/>
        </dgm:presLayoutVars>
      </dgm:prSet>
      <dgm:spPr/>
    </dgm:pt>
    <dgm:pt modelId="{E8077384-5DF9-429E-BE07-090D56E2E7E8}" type="pres">
      <dgm:prSet presAssocID="{130EA389-F0FD-40A5-B957-D7649970EC60}" presName="rootComposite" presStyleCnt="0"/>
      <dgm:spPr/>
    </dgm:pt>
    <dgm:pt modelId="{78292253-FD6B-416D-A14B-714F4568C995}" type="pres">
      <dgm:prSet presAssocID="{130EA389-F0FD-40A5-B957-D7649970EC60}" presName="rootText" presStyleLbl="node2" presStyleIdx="1" presStyleCnt="8">
        <dgm:presLayoutVars>
          <dgm:chPref val="3"/>
        </dgm:presLayoutVars>
      </dgm:prSet>
      <dgm:spPr/>
    </dgm:pt>
    <dgm:pt modelId="{7016D46B-0E54-4E90-B220-DFE5B406123D}" type="pres">
      <dgm:prSet presAssocID="{130EA389-F0FD-40A5-B957-D7649970EC60}" presName="rootConnector" presStyleLbl="node2" presStyleIdx="1" presStyleCnt="8"/>
      <dgm:spPr/>
    </dgm:pt>
    <dgm:pt modelId="{7780BAFD-98EF-4458-9D5C-EEFA91042B39}" type="pres">
      <dgm:prSet presAssocID="{130EA389-F0FD-40A5-B957-D7649970EC60}" presName="hierChild4" presStyleCnt="0"/>
      <dgm:spPr/>
    </dgm:pt>
    <dgm:pt modelId="{680962B5-3C7A-4713-97EA-538F16075C41}" type="pres">
      <dgm:prSet presAssocID="{130EA389-F0FD-40A5-B957-D7649970EC60}" presName="hierChild5" presStyleCnt="0"/>
      <dgm:spPr/>
    </dgm:pt>
    <dgm:pt modelId="{59FDE6D1-4B66-4E6B-AFE1-BD000B9B3011}" type="pres">
      <dgm:prSet presAssocID="{C70B6197-5D24-4A35-A4B8-387072B320E6}" presName="Name37" presStyleLbl="parChTrans1D2" presStyleIdx="2" presStyleCnt="8"/>
      <dgm:spPr/>
    </dgm:pt>
    <dgm:pt modelId="{BD042396-255F-4EE9-9F0E-48C95700B389}" type="pres">
      <dgm:prSet presAssocID="{FBD6108C-7E42-4C4F-ABF5-C0BD85B4894F}" presName="hierRoot2" presStyleCnt="0">
        <dgm:presLayoutVars>
          <dgm:hierBranch val="init"/>
        </dgm:presLayoutVars>
      </dgm:prSet>
      <dgm:spPr/>
    </dgm:pt>
    <dgm:pt modelId="{2DFD6091-659A-45B2-ACCF-62B092904DC1}" type="pres">
      <dgm:prSet presAssocID="{FBD6108C-7E42-4C4F-ABF5-C0BD85B4894F}" presName="rootComposite" presStyleCnt="0"/>
      <dgm:spPr/>
    </dgm:pt>
    <dgm:pt modelId="{B8C36402-E559-4763-9F52-2E1A254CB548}" type="pres">
      <dgm:prSet presAssocID="{FBD6108C-7E42-4C4F-ABF5-C0BD85B4894F}" presName="rootText" presStyleLbl="node2" presStyleIdx="2" presStyleCnt="8">
        <dgm:presLayoutVars>
          <dgm:chPref val="3"/>
        </dgm:presLayoutVars>
      </dgm:prSet>
      <dgm:spPr/>
    </dgm:pt>
    <dgm:pt modelId="{D29EA141-AD18-4886-8627-B6BC2AAB767E}" type="pres">
      <dgm:prSet presAssocID="{FBD6108C-7E42-4C4F-ABF5-C0BD85B4894F}" presName="rootConnector" presStyleLbl="node2" presStyleIdx="2" presStyleCnt="8"/>
      <dgm:spPr/>
    </dgm:pt>
    <dgm:pt modelId="{A6945E76-FC20-4A66-B4B0-51076AE63E8D}" type="pres">
      <dgm:prSet presAssocID="{FBD6108C-7E42-4C4F-ABF5-C0BD85B4894F}" presName="hierChild4" presStyleCnt="0"/>
      <dgm:spPr/>
    </dgm:pt>
    <dgm:pt modelId="{67ED75BC-C650-43F4-89A6-6196514D99FC}" type="pres">
      <dgm:prSet presAssocID="{FBD6108C-7E42-4C4F-ABF5-C0BD85B4894F}" presName="hierChild5" presStyleCnt="0"/>
      <dgm:spPr/>
    </dgm:pt>
    <dgm:pt modelId="{7CB86D0E-C88E-4389-9DB1-417E80FF87F7}" type="pres">
      <dgm:prSet presAssocID="{1D53F241-DFC9-4D98-A8AD-0653BE5728B5}" presName="Name37" presStyleLbl="parChTrans1D2" presStyleIdx="3" presStyleCnt="8"/>
      <dgm:spPr/>
    </dgm:pt>
    <dgm:pt modelId="{B793E299-B3A6-4CCF-A8D9-56C8283C9988}" type="pres">
      <dgm:prSet presAssocID="{68A8570F-2F1F-4192-A75D-2221BE9D4315}" presName="hierRoot2" presStyleCnt="0">
        <dgm:presLayoutVars>
          <dgm:hierBranch val="init"/>
        </dgm:presLayoutVars>
      </dgm:prSet>
      <dgm:spPr/>
    </dgm:pt>
    <dgm:pt modelId="{991FF490-A3BE-4CB1-AEF6-D689EE216317}" type="pres">
      <dgm:prSet presAssocID="{68A8570F-2F1F-4192-A75D-2221BE9D4315}" presName="rootComposite" presStyleCnt="0"/>
      <dgm:spPr/>
    </dgm:pt>
    <dgm:pt modelId="{CE498C6F-2843-4062-9567-F1A06A7E9129}" type="pres">
      <dgm:prSet presAssocID="{68A8570F-2F1F-4192-A75D-2221BE9D4315}" presName="rootText" presStyleLbl="node2" presStyleIdx="3" presStyleCnt="8">
        <dgm:presLayoutVars>
          <dgm:chPref val="3"/>
        </dgm:presLayoutVars>
      </dgm:prSet>
      <dgm:spPr/>
    </dgm:pt>
    <dgm:pt modelId="{E5236AF3-E7BD-4BCD-A50D-E807082FD58B}" type="pres">
      <dgm:prSet presAssocID="{68A8570F-2F1F-4192-A75D-2221BE9D4315}" presName="rootConnector" presStyleLbl="node2" presStyleIdx="3" presStyleCnt="8"/>
      <dgm:spPr/>
    </dgm:pt>
    <dgm:pt modelId="{430D90B3-06EE-455D-83B9-633CA01A00F3}" type="pres">
      <dgm:prSet presAssocID="{68A8570F-2F1F-4192-A75D-2221BE9D4315}" presName="hierChild4" presStyleCnt="0"/>
      <dgm:spPr/>
    </dgm:pt>
    <dgm:pt modelId="{A650054E-2438-4751-B370-F3DD5C4B8F46}" type="pres">
      <dgm:prSet presAssocID="{68A8570F-2F1F-4192-A75D-2221BE9D4315}" presName="hierChild5" presStyleCnt="0"/>
      <dgm:spPr/>
    </dgm:pt>
    <dgm:pt modelId="{B76C5DD7-27ED-40A7-9A22-8DF8EBBC7558}" type="pres">
      <dgm:prSet presAssocID="{81F36B98-5C0C-46E7-9B48-EE2D7B4F575C}" presName="Name37" presStyleLbl="parChTrans1D2" presStyleIdx="4" presStyleCnt="8"/>
      <dgm:spPr/>
    </dgm:pt>
    <dgm:pt modelId="{B5AB17A7-8E0F-44EE-88CF-BF8D3F93D7C2}" type="pres">
      <dgm:prSet presAssocID="{DB40A24B-8C70-480F-8589-EE75351A901B}" presName="hierRoot2" presStyleCnt="0">
        <dgm:presLayoutVars>
          <dgm:hierBranch val="init"/>
        </dgm:presLayoutVars>
      </dgm:prSet>
      <dgm:spPr/>
    </dgm:pt>
    <dgm:pt modelId="{50F5DC65-904B-45C5-A5E0-F90532DC8182}" type="pres">
      <dgm:prSet presAssocID="{DB40A24B-8C70-480F-8589-EE75351A901B}" presName="rootComposite" presStyleCnt="0"/>
      <dgm:spPr/>
    </dgm:pt>
    <dgm:pt modelId="{D13782F3-978C-4A7D-86F7-0962A39AD3C3}" type="pres">
      <dgm:prSet presAssocID="{DB40A24B-8C70-480F-8589-EE75351A901B}" presName="rootText" presStyleLbl="node2" presStyleIdx="4" presStyleCnt="8">
        <dgm:presLayoutVars>
          <dgm:chPref val="3"/>
        </dgm:presLayoutVars>
      </dgm:prSet>
      <dgm:spPr/>
    </dgm:pt>
    <dgm:pt modelId="{407ABD7D-A1F6-4672-A024-F9F3011CA27E}" type="pres">
      <dgm:prSet presAssocID="{DB40A24B-8C70-480F-8589-EE75351A901B}" presName="rootConnector" presStyleLbl="node2" presStyleIdx="4" presStyleCnt="8"/>
      <dgm:spPr/>
    </dgm:pt>
    <dgm:pt modelId="{4A46AFD1-0385-40FA-A390-A87139D2F88B}" type="pres">
      <dgm:prSet presAssocID="{DB40A24B-8C70-480F-8589-EE75351A901B}" presName="hierChild4" presStyleCnt="0"/>
      <dgm:spPr/>
    </dgm:pt>
    <dgm:pt modelId="{22E5A2D8-80E5-4DA9-9FFE-DA692413893F}" type="pres">
      <dgm:prSet presAssocID="{DB40A24B-8C70-480F-8589-EE75351A901B}" presName="hierChild5" presStyleCnt="0"/>
      <dgm:spPr/>
    </dgm:pt>
    <dgm:pt modelId="{0721C26F-5FF5-4F40-B6DD-35ACE801BCF5}" type="pres">
      <dgm:prSet presAssocID="{EFEBB76F-9768-4925-BC20-9C1196345E5D}" presName="Name37" presStyleLbl="parChTrans1D2" presStyleIdx="5" presStyleCnt="8"/>
      <dgm:spPr/>
    </dgm:pt>
    <dgm:pt modelId="{5B40FFE4-14F0-41AC-AC16-32C48D4C0E53}" type="pres">
      <dgm:prSet presAssocID="{26660B70-1C3C-48AB-B227-04BC66EA9AA8}" presName="hierRoot2" presStyleCnt="0">
        <dgm:presLayoutVars>
          <dgm:hierBranch val="init"/>
        </dgm:presLayoutVars>
      </dgm:prSet>
      <dgm:spPr/>
    </dgm:pt>
    <dgm:pt modelId="{6CFA33CD-C46C-40D9-B78E-8B861FF59A72}" type="pres">
      <dgm:prSet presAssocID="{26660B70-1C3C-48AB-B227-04BC66EA9AA8}" presName="rootComposite" presStyleCnt="0"/>
      <dgm:spPr/>
    </dgm:pt>
    <dgm:pt modelId="{B5198CD5-9380-47E0-A237-6F09FE6784AA}" type="pres">
      <dgm:prSet presAssocID="{26660B70-1C3C-48AB-B227-04BC66EA9AA8}" presName="rootText" presStyleLbl="node2" presStyleIdx="5" presStyleCnt="8">
        <dgm:presLayoutVars>
          <dgm:chPref val="3"/>
        </dgm:presLayoutVars>
      </dgm:prSet>
      <dgm:spPr/>
    </dgm:pt>
    <dgm:pt modelId="{83D9CAE9-4766-4B3C-91D8-9F7A6204637F}" type="pres">
      <dgm:prSet presAssocID="{26660B70-1C3C-48AB-B227-04BC66EA9AA8}" presName="rootConnector" presStyleLbl="node2" presStyleIdx="5" presStyleCnt="8"/>
      <dgm:spPr/>
    </dgm:pt>
    <dgm:pt modelId="{1562D702-1A13-482B-AB88-6AB2BB03DEBA}" type="pres">
      <dgm:prSet presAssocID="{26660B70-1C3C-48AB-B227-04BC66EA9AA8}" presName="hierChild4" presStyleCnt="0"/>
      <dgm:spPr/>
    </dgm:pt>
    <dgm:pt modelId="{490F553F-5E20-4EF2-B0C0-D5C12DC6CF85}" type="pres">
      <dgm:prSet presAssocID="{26660B70-1C3C-48AB-B227-04BC66EA9AA8}" presName="hierChild5" presStyleCnt="0"/>
      <dgm:spPr/>
    </dgm:pt>
    <dgm:pt modelId="{83F1CCF5-F97F-4C06-A279-00034D551C28}" type="pres">
      <dgm:prSet presAssocID="{2E81F606-4B94-48FC-91F4-9BF17E9F0028}" presName="Name37" presStyleLbl="parChTrans1D2" presStyleIdx="6" presStyleCnt="8"/>
      <dgm:spPr/>
    </dgm:pt>
    <dgm:pt modelId="{2E37C33F-7194-4465-AE1C-264B4F8B6D1C}" type="pres">
      <dgm:prSet presAssocID="{5F43A5C6-4EA7-4209-B214-91773FD1C98F}" presName="hierRoot2" presStyleCnt="0">
        <dgm:presLayoutVars>
          <dgm:hierBranch val="init"/>
        </dgm:presLayoutVars>
      </dgm:prSet>
      <dgm:spPr/>
    </dgm:pt>
    <dgm:pt modelId="{74DEC7DE-7A7B-4FC1-81BC-8D933DA56B3E}" type="pres">
      <dgm:prSet presAssocID="{5F43A5C6-4EA7-4209-B214-91773FD1C98F}" presName="rootComposite" presStyleCnt="0"/>
      <dgm:spPr/>
    </dgm:pt>
    <dgm:pt modelId="{B1AC1903-3BD5-4D4A-A9AB-0C7F586875F4}" type="pres">
      <dgm:prSet presAssocID="{5F43A5C6-4EA7-4209-B214-91773FD1C98F}" presName="rootText" presStyleLbl="node2" presStyleIdx="6" presStyleCnt="8">
        <dgm:presLayoutVars>
          <dgm:chPref val="3"/>
        </dgm:presLayoutVars>
      </dgm:prSet>
      <dgm:spPr/>
    </dgm:pt>
    <dgm:pt modelId="{F3D6CF5E-15AA-474F-8EC9-14597F385E08}" type="pres">
      <dgm:prSet presAssocID="{5F43A5C6-4EA7-4209-B214-91773FD1C98F}" presName="rootConnector" presStyleLbl="node2" presStyleIdx="6" presStyleCnt="8"/>
      <dgm:spPr/>
    </dgm:pt>
    <dgm:pt modelId="{0CDD2A61-2152-4FB6-B27E-7370DB2D7800}" type="pres">
      <dgm:prSet presAssocID="{5F43A5C6-4EA7-4209-B214-91773FD1C98F}" presName="hierChild4" presStyleCnt="0"/>
      <dgm:spPr/>
    </dgm:pt>
    <dgm:pt modelId="{85AE19F2-FFF2-48B7-9D62-09A50483188E}" type="pres">
      <dgm:prSet presAssocID="{5F43A5C6-4EA7-4209-B214-91773FD1C98F}" presName="hierChild5" presStyleCnt="0"/>
      <dgm:spPr/>
    </dgm:pt>
    <dgm:pt modelId="{A5952DB1-2FC4-4269-8777-F1BF092CFBCE}" type="pres">
      <dgm:prSet presAssocID="{94596E37-B072-4EDC-A006-4F93A6E8D494}" presName="Name37" presStyleLbl="parChTrans1D2" presStyleIdx="7" presStyleCnt="8"/>
      <dgm:spPr/>
    </dgm:pt>
    <dgm:pt modelId="{CA0BFF11-2B4E-4145-8AB7-A9A0FE037116}" type="pres">
      <dgm:prSet presAssocID="{E9B6E7EE-A933-4970-850A-047B510BAAC5}" presName="hierRoot2" presStyleCnt="0">
        <dgm:presLayoutVars>
          <dgm:hierBranch val="init"/>
        </dgm:presLayoutVars>
      </dgm:prSet>
      <dgm:spPr/>
    </dgm:pt>
    <dgm:pt modelId="{E6EC7CA2-29E3-4E6A-8AB3-CD5940D50B28}" type="pres">
      <dgm:prSet presAssocID="{E9B6E7EE-A933-4970-850A-047B510BAAC5}" presName="rootComposite" presStyleCnt="0"/>
      <dgm:spPr/>
    </dgm:pt>
    <dgm:pt modelId="{CABEB3E0-49AA-42A8-B681-57AEC261FCC6}" type="pres">
      <dgm:prSet presAssocID="{E9B6E7EE-A933-4970-850A-047B510BAAC5}" presName="rootText" presStyleLbl="node2" presStyleIdx="7" presStyleCnt="8">
        <dgm:presLayoutVars>
          <dgm:chPref val="3"/>
        </dgm:presLayoutVars>
      </dgm:prSet>
      <dgm:spPr/>
    </dgm:pt>
    <dgm:pt modelId="{1F8ECC84-E2EA-4AF1-A1A1-0E562983EED6}" type="pres">
      <dgm:prSet presAssocID="{E9B6E7EE-A933-4970-850A-047B510BAAC5}" presName="rootConnector" presStyleLbl="node2" presStyleIdx="7" presStyleCnt="8"/>
      <dgm:spPr/>
    </dgm:pt>
    <dgm:pt modelId="{2833C372-8F3E-49B5-B676-0C3D4D09993A}" type="pres">
      <dgm:prSet presAssocID="{E9B6E7EE-A933-4970-850A-047B510BAAC5}" presName="hierChild4" presStyleCnt="0"/>
      <dgm:spPr/>
    </dgm:pt>
    <dgm:pt modelId="{3A8A8005-83EF-460B-9106-245DB791CFF7}" type="pres">
      <dgm:prSet presAssocID="{E9B6E7EE-A933-4970-850A-047B510BAAC5}" presName="hierChild5" presStyleCnt="0"/>
      <dgm:spPr/>
    </dgm:pt>
    <dgm:pt modelId="{D9F604CF-2E3C-4712-815C-535C74ACDFE8}" type="pres">
      <dgm:prSet presAssocID="{9D261FF9-C856-4776-9DB4-2E1AE2751BC0}" presName="hierChild3" presStyleCnt="0"/>
      <dgm:spPr/>
    </dgm:pt>
    <dgm:pt modelId="{0BC0C41A-48EE-4E8C-9B06-C841D0F5C462}" type="pres">
      <dgm:prSet presAssocID="{ACF4027B-1D58-4C8B-9D86-44EFBFD10B76}" presName="hierRoot1" presStyleCnt="0">
        <dgm:presLayoutVars>
          <dgm:hierBranch val="init"/>
        </dgm:presLayoutVars>
      </dgm:prSet>
      <dgm:spPr/>
    </dgm:pt>
    <dgm:pt modelId="{770BC37E-E8E0-4436-9197-70F9E6378A2E}" type="pres">
      <dgm:prSet presAssocID="{ACF4027B-1D58-4C8B-9D86-44EFBFD10B76}" presName="rootComposite1" presStyleCnt="0"/>
      <dgm:spPr/>
    </dgm:pt>
    <dgm:pt modelId="{5E9AFA6D-F533-4E12-BE75-B328B1D60C1E}" type="pres">
      <dgm:prSet presAssocID="{ACF4027B-1D58-4C8B-9D86-44EFBFD10B76}" presName="rootText1" presStyleLbl="node0" presStyleIdx="2" presStyleCnt="3">
        <dgm:presLayoutVars>
          <dgm:chPref val="3"/>
        </dgm:presLayoutVars>
      </dgm:prSet>
      <dgm:spPr/>
    </dgm:pt>
    <dgm:pt modelId="{124734A5-325F-4601-BDA3-9404E92D2E91}" type="pres">
      <dgm:prSet presAssocID="{ACF4027B-1D58-4C8B-9D86-44EFBFD10B76}" presName="rootConnector1" presStyleLbl="node1" presStyleIdx="0" presStyleCnt="0"/>
      <dgm:spPr/>
    </dgm:pt>
    <dgm:pt modelId="{B3A2C51A-BFB8-4707-AA2E-5D81CCA68CBB}" type="pres">
      <dgm:prSet presAssocID="{ACF4027B-1D58-4C8B-9D86-44EFBFD10B76}" presName="hierChild2" presStyleCnt="0"/>
      <dgm:spPr/>
    </dgm:pt>
    <dgm:pt modelId="{8B28BD92-BC80-4167-98FA-83064EC2703E}" type="pres">
      <dgm:prSet presAssocID="{ACF4027B-1D58-4C8B-9D86-44EFBFD10B76}" presName="hierChild3" presStyleCnt="0"/>
      <dgm:spPr/>
    </dgm:pt>
  </dgm:ptLst>
  <dgm:cxnLst>
    <dgm:cxn modelId="{2E280200-75BD-4A8D-893B-8695CE95A04C}" type="presOf" srcId="{ACF4027B-1D58-4C8B-9D86-44EFBFD10B76}" destId="{5E9AFA6D-F533-4E12-BE75-B328B1D60C1E}" srcOrd="0" destOrd="0" presId="urn:microsoft.com/office/officeart/2005/8/layout/orgChart1"/>
    <dgm:cxn modelId="{28EC2601-1B42-43DC-9728-835B3CD932EF}" srcId="{9D261FF9-C856-4776-9DB4-2E1AE2751BC0}" destId="{26660B70-1C3C-48AB-B227-04BC66EA9AA8}" srcOrd="5" destOrd="0" parTransId="{EFEBB76F-9768-4925-BC20-9C1196345E5D}" sibTransId="{8B574383-A72C-47D9-A88C-935B38408C33}"/>
    <dgm:cxn modelId="{5542710E-7CF8-4734-A364-1DD9FF55EA5B}" type="presOf" srcId="{130EA389-F0FD-40A5-B957-D7649970EC60}" destId="{7016D46B-0E54-4E90-B220-DFE5B406123D}" srcOrd="1" destOrd="0" presId="urn:microsoft.com/office/officeart/2005/8/layout/orgChart1"/>
    <dgm:cxn modelId="{51DD281D-910B-4097-9A1A-B2CB384998FD}" type="presOf" srcId="{5FB8D88C-31F7-4F87-86EB-B4665083B468}" destId="{BD0F3C24-E67A-4D54-9ED6-CD7CAB1A8F92}" srcOrd="1" destOrd="0" presId="urn:microsoft.com/office/officeart/2005/8/layout/orgChart1"/>
    <dgm:cxn modelId="{A63D8B2D-1DE5-408C-AB98-B4F8D848E3E1}" type="presOf" srcId="{C70B6197-5D24-4A35-A4B8-387072B320E6}" destId="{59FDE6D1-4B66-4E6B-AFE1-BD000B9B3011}" srcOrd="0" destOrd="0" presId="urn:microsoft.com/office/officeart/2005/8/layout/orgChart1"/>
    <dgm:cxn modelId="{92E4392F-FB49-4A1D-B24F-CD97587C2DFB}" srcId="{9D261FF9-C856-4776-9DB4-2E1AE2751BC0}" destId="{5F43A5C6-4EA7-4209-B214-91773FD1C98F}" srcOrd="6" destOrd="0" parTransId="{2E81F606-4B94-48FC-91F4-9BF17E9F0028}" sibTransId="{5CD7B6C0-6343-4A67-BC97-B555FCA33EFD}"/>
    <dgm:cxn modelId="{A1C0B832-5652-4B6F-94E5-201117C729B1}" srcId="{9D261FF9-C856-4776-9DB4-2E1AE2751BC0}" destId="{FBD6108C-7E42-4C4F-ABF5-C0BD85B4894F}" srcOrd="2" destOrd="0" parTransId="{C70B6197-5D24-4A35-A4B8-387072B320E6}" sibTransId="{739CC50F-310C-4515-AB8B-5747EA63B7EC}"/>
    <dgm:cxn modelId="{F1D1003D-7CD9-4CA7-8DD6-E9CA6CA7FD10}" type="presOf" srcId="{26660B70-1C3C-48AB-B227-04BC66EA9AA8}" destId="{83D9CAE9-4766-4B3C-91D8-9F7A6204637F}" srcOrd="1" destOrd="0" presId="urn:microsoft.com/office/officeart/2005/8/layout/orgChart1"/>
    <dgm:cxn modelId="{5FB89D64-4DF0-4A9F-BAA6-2E55E1EC09C2}" type="presOf" srcId="{9D261FF9-C856-4776-9DB4-2E1AE2751BC0}" destId="{245E4ADA-A78E-45CD-B0B4-96450ECACA83}" srcOrd="0" destOrd="0" presId="urn:microsoft.com/office/officeart/2005/8/layout/orgChart1"/>
    <dgm:cxn modelId="{717BFA44-7BE0-4120-B3F6-9FCF9A559C45}" type="presOf" srcId="{B3216BB2-A269-47D4-B3C8-350681B8016B}" destId="{526B5D71-30A1-4A58-AA0D-635A3511A9CC}" srcOrd="0" destOrd="0" presId="urn:microsoft.com/office/officeart/2005/8/layout/orgChart1"/>
    <dgm:cxn modelId="{F8149666-C6D1-4A2C-BBD6-26601C7D8233}" type="presOf" srcId="{68A8570F-2F1F-4192-A75D-2221BE9D4315}" destId="{CE498C6F-2843-4062-9567-F1A06A7E9129}" srcOrd="0" destOrd="0" presId="urn:microsoft.com/office/officeart/2005/8/layout/orgChart1"/>
    <dgm:cxn modelId="{ED3A304B-4126-4D36-814A-590DC584C8B8}" type="presOf" srcId="{B3216BB2-A269-47D4-B3C8-350681B8016B}" destId="{962668B8-962D-41C4-846E-FDDFF8643BF0}" srcOrd="1" destOrd="0" presId="urn:microsoft.com/office/officeart/2005/8/layout/orgChart1"/>
    <dgm:cxn modelId="{BC215C71-8CB0-4EB3-A89C-72181D5CA5AA}" type="presOf" srcId="{E9B6E7EE-A933-4970-850A-047B510BAAC5}" destId="{CABEB3E0-49AA-42A8-B681-57AEC261FCC6}" srcOrd="0" destOrd="0" presId="urn:microsoft.com/office/officeart/2005/8/layout/orgChart1"/>
    <dgm:cxn modelId="{36560974-F5E4-4DB3-BC3B-F783698BBE72}" type="presOf" srcId="{B132D472-1565-41D4-97DD-6643EC568494}" destId="{3206F589-DDF1-4F36-83CE-66F821DC67AE}" srcOrd="0" destOrd="0" presId="urn:microsoft.com/office/officeart/2005/8/layout/orgChart1"/>
    <dgm:cxn modelId="{8F90BB56-AD5E-4403-9CEF-4E710208541F}" srcId="{9D261FF9-C856-4776-9DB4-2E1AE2751BC0}" destId="{DB40A24B-8C70-480F-8589-EE75351A901B}" srcOrd="4" destOrd="0" parTransId="{81F36B98-5C0C-46E7-9B48-EE2D7B4F575C}" sibTransId="{26CD7608-09C0-4652-993E-B12B6A7FC165}"/>
    <dgm:cxn modelId="{7B19BA7B-B5BA-4467-8D1B-1AAFD22F6B73}" type="presOf" srcId="{9D261FF9-C856-4776-9DB4-2E1AE2751BC0}" destId="{E4465390-E134-4FD2-9BBC-0B112E2091AD}" srcOrd="1" destOrd="0" presId="urn:microsoft.com/office/officeart/2005/8/layout/orgChart1"/>
    <dgm:cxn modelId="{2D295386-EC92-4240-83A9-495BA934E3E1}" type="presOf" srcId="{ACF4027B-1D58-4C8B-9D86-44EFBFD10B76}" destId="{124734A5-325F-4601-BDA3-9404E92D2E91}" srcOrd="1" destOrd="0" presId="urn:microsoft.com/office/officeart/2005/8/layout/orgChart1"/>
    <dgm:cxn modelId="{DA67B18A-07DD-481C-A7DA-D92EA598AF5C}" type="presOf" srcId="{5F43A5C6-4EA7-4209-B214-91773FD1C98F}" destId="{F3D6CF5E-15AA-474F-8EC9-14597F385E08}" srcOrd="1" destOrd="0" presId="urn:microsoft.com/office/officeart/2005/8/layout/orgChart1"/>
    <dgm:cxn modelId="{B13CE88D-C507-42C0-94D4-6903A7991F9F}" srcId="{9D261FF9-C856-4776-9DB4-2E1AE2751BC0}" destId="{5FB8D88C-31F7-4F87-86EB-B4665083B468}" srcOrd="0" destOrd="0" parTransId="{B132D472-1565-41D4-97DD-6643EC568494}" sibTransId="{E25CF755-B30F-4B49-98BB-5FD43E2097A4}"/>
    <dgm:cxn modelId="{8027AE93-5CE3-47F0-87ED-CC8FD6B09A85}" type="presOf" srcId="{2E81F606-4B94-48FC-91F4-9BF17E9F0028}" destId="{83F1CCF5-F97F-4C06-A279-00034D551C28}" srcOrd="0" destOrd="0" presId="urn:microsoft.com/office/officeart/2005/8/layout/orgChart1"/>
    <dgm:cxn modelId="{B9A2809E-4B8A-4EC4-84AB-1F74E6D39255}" type="presOf" srcId="{94596E37-B072-4EDC-A006-4F93A6E8D494}" destId="{A5952DB1-2FC4-4269-8777-F1BF092CFBCE}" srcOrd="0" destOrd="0" presId="urn:microsoft.com/office/officeart/2005/8/layout/orgChart1"/>
    <dgm:cxn modelId="{344CCA9E-722F-40F5-A32D-48F89C8883F2}" type="presOf" srcId="{68A8570F-2F1F-4192-A75D-2221BE9D4315}" destId="{E5236AF3-E7BD-4BCD-A50D-E807082FD58B}" srcOrd="1" destOrd="0" presId="urn:microsoft.com/office/officeart/2005/8/layout/orgChart1"/>
    <dgm:cxn modelId="{D4474FA4-F68B-4377-991B-F79E30BB3AA5}" srcId="{2A2CD615-BB7A-46D7-8137-4F14E5C9F3F3}" destId="{B3216BB2-A269-47D4-B3C8-350681B8016B}" srcOrd="0" destOrd="0" parTransId="{A23B3629-344C-4D23-B427-9D60EEDF7329}" sibTransId="{EEC11790-9875-4176-983C-9E6F3A1750B8}"/>
    <dgm:cxn modelId="{14C4BFA7-502D-4079-AB96-722AC14EC7F8}" srcId="{9D261FF9-C856-4776-9DB4-2E1AE2751BC0}" destId="{68A8570F-2F1F-4192-A75D-2221BE9D4315}" srcOrd="3" destOrd="0" parTransId="{1D53F241-DFC9-4D98-A8AD-0653BE5728B5}" sibTransId="{B8D245B3-70C8-4AC3-9446-77F77868671F}"/>
    <dgm:cxn modelId="{D5B09EB9-A3F7-4880-AD11-C9214709638C}" srcId="{2A2CD615-BB7A-46D7-8137-4F14E5C9F3F3}" destId="{ACF4027B-1D58-4C8B-9D86-44EFBFD10B76}" srcOrd="2" destOrd="0" parTransId="{DA68061F-AE5C-4815-B7CF-BD888244CB40}" sibTransId="{2DB09CA3-418C-470A-A7FA-79E25C8AF622}"/>
    <dgm:cxn modelId="{576390BA-04DB-43BF-9922-004A39310AF8}" type="presOf" srcId="{EFEBB76F-9768-4925-BC20-9C1196345E5D}" destId="{0721C26F-5FF5-4F40-B6DD-35ACE801BCF5}" srcOrd="0" destOrd="0" presId="urn:microsoft.com/office/officeart/2005/8/layout/orgChart1"/>
    <dgm:cxn modelId="{524598C2-3CC1-48C0-BC2F-870B14B76C54}" type="presOf" srcId="{5F43A5C6-4EA7-4209-B214-91773FD1C98F}" destId="{B1AC1903-3BD5-4D4A-A9AB-0C7F586875F4}" srcOrd="0" destOrd="0" presId="urn:microsoft.com/office/officeart/2005/8/layout/orgChart1"/>
    <dgm:cxn modelId="{ACB201C4-0AAB-4FB6-A465-F4CDFA6F3A57}" type="presOf" srcId="{130EA389-F0FD-40A5-B957-D7649970EC60}" destId="{78292253-FD6B-416D-A14B-714F4568C995}" srcOrd="0" destOrd="0" presId="urn:microsoft.com/office/officeart/2005/8/layout/orgChart1"/>
    <dgm:cxn modelId="{8B2D9FC6-1AA3-4BE0-8EA6-D729D26F7751}" type="presOf" srcId="{FBD6108C-7E42-4C4F-ABF5-C0BD85B4894F}" destId="{B8C36402-E559-4763-9F52-2E1A254CB548}" srcOrd="0" destOrd="0" presId="urn:microsoft.com/office/officeart/2005/8/layout/orgChart1"/>
    <dgm:cxn modelId="{D5F3EACB-9F13-4005-A0F0-10EC162777D0}" type="presOf" srcId="{E9B6E7EE-A933-4970-850A-047B510BAAC5}" destId="{1F8ECC84-E2EA-4AF1-A1A1-0E562983EED6}" srcOrd="1" destOrd="0" presId="urn:microsoft.com/office/officeart/2005/8/layout/orgChart1"/>
    <dgm:cxn modelId="{A30459CF-40EB-4185-B330-63EC52F3B13E}" type="presOf" srcId="{A70817CC-810A-43EE-AECB-8139DDD8DF34}" destId="{D70E05F0-750D-4879-9C4C-578E17FC16E4}" srcOrd="0" destOrd="0" presId="urn:microsoft.com/office/officeart/2005/8/layout/orgChart1"/>
    <dgm:cxn modelId="{F815BFD1-FFB2-4468-99E0-3CCD2D5B62E9}" type="presOf" srcId="{FBD6108C-7E42-4C4F-ABF5-C0BD85B4894F}" destId="{D29EA141-AD18-4886-8627-B6BC2AAB767E}" srcOrd="1" destOrd="0" presId="urn:microsoft.com/office/officeart/2005/8/layout/orgChart1"/>
    <dgm:cxn modelId="{F6E927D4-8AE5-4765-AA3F-89B0E54490F9}" type="presOf" srcId="{81F36B98-5C0C-46E7-9B48-EE2D7B4F575C}" destId="{B76C5DD7-27ED-40A7-9A22-8DF8EBBC7558}" srcOrd="0" destOrd="0" presId="urn:microsoft.com/office/officeart/2005/8/layout/orgChart1"/>
    <dgm:cxn modelId="{74FA65D5-601F-40A0-860C-1F6E40CA14B4}" srcId="{9D261FF9-C856-4776-9DB4-2E1AE2751BC0}" destId="{E9B6E7EE-A933-4970-850A-047B510BAAC5}" srcOrd="7" destOrd="0" parTransId="{94596E37-B072-4EDC-A006-4F93A6E8D494}" sibTransId="{475F9319-583B-493A-9650-5C04839D279C}"/>
    <dgm:cxn modelId="{BEEB32D6-4044-435F-97FB-9E423B0E2F0B}" type="presOf" srcId="{5FB8D88C-31F7-4F87-86EB-B4665083B468}" destId="{2C7B5FE5-60CA-4C8A-9EF6-E2145595BEB3}" srcOrd="0" destOrd="0" presId="urn:microsoft.com/office/officeart/2005/8/layout/orgChart1"/>
    <dgm:cxn modelId="{DE4AC9D8-9C75-403E-A833-45A7B8F49185}" type="presOf" srcId="{DB40A24B-8C70-480F-8589-EE75351A901B}" destId="{407ABD7D-A1F6-4672-A024-F9F3011CA27E}" srcOrd="1" destOrd="0" presId="urn:microsoft.com/office/officeart/2005/8/layout/orgChart1"/>
    <dgm:cxn modelId="{8D0797D9-E8F9-4328-9E63-C941D8EBF222}" type="presOf" srcId="{DB40A24B-8C70-480F-8589-EE75351A901B}" destId="{D13782F3-978C-4A7D-86F7-0962A39AD3C3}" srcOrd="0" destOrd="0" presId="urn:microsoft.com/office/officeart/2005/8/layout/orgChart1"/>
    <dgm:cxn modelId="{C5CF67E2-2A54-4160-8CE7-E884EFE95C28}" type="presOf" srcId="{2A2CD615-BB7A-46D7-8137-4F14E5C9F3F3}" destId="{4F88165A-F3D8-432A-8379-4ED785BC4483}" srcOrd="0" destOrd="0" presId="urn:microsoft.com/office/officeart/2005/8/layout/orgChart1"/>
    <dgm:cxn modelId="{837902EA-4C8C-40A5-AAFD-03E7AB63FF7A}" srcId="{2A2CD615-BB7A-46D7-8137-4F14E5C9F3F3}" destId="{9D261FF9-C856-4776-9DB4-2E1AE2751BC0}" srcOrd="1" destOrd="0" parTransId="{7444ECF8-50DA-4E9A-9B03-3BF84712FD46}" sibTransId="{B3F1273C-BC62-4696-89E1-5ACDBBC482D4}"/>
    <dgm:cxn modelId="{40CD35EB-6049-4D55-AA83-95E20E5D4FC2}" type="presOf" srcId="{26660B70-1C3C-48AB-B227-04BC66EA9AA8}" destId="{B5198CD5-9380-47E0-A237-6F09FE6784AA}" srcOrd="0" destOrd="0" presId="urn:microsoft.com/office/officeart/2005/8/layout/orgChart1"/>
    <dgm:cxn modelId="{B0AB1AF6-85CD-43DE-84C3-70DD62AAED85}" type="presOf" srcId="{1D53F241-DFC9-4D98-A8AD-0653BE5728B5}" destId="{7CB86D0E-C88E-4389-9DB1-417E80FF87F7}" srcOrd="0" destOrd="0" presId="urn:microsoft.com/office/officeart/2005/8/layout/orgChart1"/>
    <dgm:cxn modelId="{B65BE7F6-A58D-4A97-B5E9-99A9E8EF1482}" srcId="{9D261FF9-C856-4776-9DB4-2E1AE2751BC0}" destId="{130EA389-F0FD-40A5-B957-D7649970EC60}" srcOrd="1" destOrd="0" parTransId="{A70817CC-810A-43EE-AECB-8139DDD8DF34}" sibTransId="{56ABD6AF-2BA7-4432-9001-7FA0B16907C3}"/>
    <dgm:cxn modelId="{1AFE1219-31A8-4123-B751-A557518243A4}" type="presParOf" srcId="{4F88165A-F3D8-432A-8379-4ED785BC4483}" destId="{00904BA3-313B-4B15-9EB4-58C91A9DD941}" srcOrd="0" destOrd="0" presId="urn:microsoft.com/office/officeart/2005/8/layout/orgChart1"/>
    <dgm:cxn modelId="{D2C535EF-8635-44D9-9E5F-031A869BAC3F}" type="presParOf" srcId="{00904BA3-313B-4B15-9EB4-58C91A9DD941}" destId="{10B39368-AB53-4CF7-BE79-998002F9BD13}" srcOrd="0" destOrd="0" presId="urn:microsoft.com/office/officeart/2005/8/layout/orgChart1"/>
    <dgm:cxn modelId="{878540EF-35CC-4987-81FB-73F758B06FF6}" type="presParOf" srcId="{10B39368-AB53-4CF7-BE79-998002F9BD13}" destId="{526B5D71-30A1-4A58-AA0D-635A3511A9CC}" srcOrd="0" destOrd="0" presId="urn:microsoft.com/office/officeart/2005/8/layout/orgChart1"/>
    <dgm:cxn modelId="{959BA5D3-384A-4539-A23F-ED6EFF3A4889}" type="presParOf" srcId="{10B39368-AB53-4CF7-BE79-998002F9BD13}" destId="{962668B8-962D-41C4-846E-FDDFF8643BF0}" srcOrd="1" destOrd="0" presId="urn:microsoft.com/office/officeart/2005/8/layout/orgChart1"/>
    <dgm:cxn modelId="{36314F50-49F6-4EC6-87D5-89A679B559EA}" type="presParOf" srcId="{00904BA3-313B-4B15-9EB4-58C91A9DD941}" destId="{18E8F50B-D39D-44C4-9F64-38A622C6935D}" srcOrd="1" destOrd="0" presId="urn:microsoft.com/office/officeart/2005/8/layout/orgChart1"/>
    <dgm:cxn modelId="{A186538D-EC9D-467A-8544-941F3F5F2142}" type="presParOf" srcId="{00904BA3-313B-4B15-9EB4-58C91A9DD941}" destId="{20A10EFD-45FC-4D54-BCA5-BF817FD56E06}" srcOrd="2" destOrd="0" presId="urn:microsoft.com/office/officeart/2005/8/layout/orgChart1"/>
    <dgm:cxn modelId="{C995E6B1-1FBA-4908-A627-794364E3B359}" type="presParOf" srcId="{4F88165A-F3D8-432A-8379-4ED785BC4483}" destId="{651550DA-2D1F-437F-B81D-04D6B6B3F8BD}" srcOrd="1" destOrd="0" presId="urn:microsoft.com/office/officeart/2005/8/layout/orgChart1"/>
    <dgm:cxn modelId="{AC4430BD-FBC1-48C3-ADBC-948B189EFDA5}" type="presParOf" srcId="{651550DA-2D1F-437F-B81D-04D6B6B3F8BD}" destId="{17C54ACA-BF10-4456-9239-D83708AA16A2}" srcOrd="0" destOrd="0" presId="urn:microsoft.com/office/officeart/2005/8/layout/orgChart1"/>
    <dgm:cxn modelId="{BCDA8961-C92B-45FF-870C-DAF99DDA76B1}" type="presParOf" srcId="{17C54ACA-BF10-4456-9239-D83708AA16A2}" destId="{245E4ADA-A78E-45CD-B0B4-96450ECACA83}" srcOrd="0" destOrd="0" presId="urn:microsoft.com/office/officeart/2005/8/layout/orgChart1"/>
    <dgm:cxn modelId="{AFDDD694-139F-40AD-9DFB-DB719CBB7BFE}" type="presParOf" srcId="{17C54ACA-BF10-4456-9239-D83708AA16A2}" destId="{E4465390-E134-4FD2-9BBC-0B112E2091AD}" srcOrd="1" destOrd="0" presId="urn:microsoft.com/office/officeart/2005/8/layout/orgChart1"/>
    <dgm:cxn modelId="{8AE5D183-B2E2-42EA-A12D-2734E35F8EEC}" type="presParOf" srcId="{651550DA-2D1F-437F-B81D-04D6B6B3F8BD}" destId="{C1B2BA84-4B8B-46BE-929C-629E031338DA}" srcOrd="1" destOrd="0" presId="urn:microsoft.com/office/officeart/2005/8/layout/orgChart1"/>
    <dgm:cxn modelId="{228DA4DD-4346-41AA-9742-605040B456FE}" type="presParOf" srcId="{C1B2BA84-4B8B-46BE-929C-629E031338DA}" destId="{3206F589-DDF1-4F36-83CE-66F821DC67AE}" srcOrd="0" destOrd="0" presId="urn:microsoft.com/office/officeart/2005/8/layout/orgChart1"/>
    <dgm:cxn modelId="{8F746959-326B-403E-9522-58A137075898}" type="presParOf" srcId="{C1B2BA84-4B8B-46BE-929C-629E031338DA}" destId="{1A12BB6F-9515-4627-9984-DA719D255A6B}" srcOrd="1" destOrd="0" presId="urn:microsoft.com/office/officeart/2005/8/layout/orgChart1"/>
    <dgm:cxn modelId="{768FCE9A-65B6-4E33-8C91-7E2C4F3DF05B}" type="presParOf" srcId="{1A12BB6F-9515-4627-9984-DA719D255A6B}" destId="{0F813A2E-B007-4AC6-AE85-68A8363AD9A4}" srcOrd="0" destOrd="0" presId="urn:microsoft.com/office/officeart/2005/8/layout/orgChart1"/>
    <dgm:cxn modelId="{03ABF35E-4E1B-4E95-A7FD-B10814398E9F}" type="presParOf" srcId="{0F813A2E-B007-4AC6-AE85-68A8363AD9A4}" destId="{2C7B5FE5-60CA-4C8A-9EF6-E2145595BEB3}" srcOrd="0" destOrd="0" presId="urn:microsoft.com/office/officeart/2005/8/layout/orgChart1"/>
    <dgm:cxn modelId="{58DD582D-0821-43D0-8E71-AA49EB12399A}" type="presParOf" srcId="{0F813A2E-B007-4AC6-AE85-68A8363AD9A4}" destId="{BD0F3C24-E67A-4D54-9ED6-CD7CAB1A8F92}" srcOrd="1" destOrd="0" presId="urn:microsoft.com/office/officeart/2005/8/layout/orgChart1"/>
    <dgm:cxn modelId="{07DBA7F1-E418-48C5-9CC0-E4E1365D338C}" type="presParOf" srcId="{1A12BB6F-9515-4627-9984-DA719D255A6B}" destId="{2339D470-D6FD-44A9-B986-FD5E34E016BE}" srcOrd="1" destOrd="0" presId="urn:microsoft.com/office/officeart/2005/8/layout/orgChart1"/>
    <dgm:cxn modelId="{054BDD67-240A-4E1D-B261-6A8017FD2A8D}" type="presParOf" srcId="{1A12BB6F-9515-4627-9984-DA719D255A6B}" destId="{D48AED61-314F-437D-BA36-900E564E9C84}" srcOrd="2" destOrd="0" presId="urn:microsoft.com/office/officeart/2005/8/layout/orgChart1"/>
    <dgm:cxn modelId="{48045A47-F57D-49E2-A86F-5DF9C5A8309F}" type="presParOf" srcId="{C1B2BA84-4B8B-46BE-929C-629E031338DA}" destId="{D70E05F0-750D-4879-9C4C-578E17FC16E4}" srcOrd="2" destOrd="0" presId="urn:microsoft.com/office/officeart/2005/8/layout/orgChart1"/>
    <dgm:cxn modelId="{0458FD06-201B-4677-8DFB-862286EA41D8}" type="presParOf" srcId="{C1B2BA84-4B8B-46BE-929C-629E031338DA}" destId="{E699F31D-FA2E-4E28-B615-CD60935FC1B1}" srcOrd="3" destOrd="0" presId="urn:microsoft.com/office/officeart/2005/8/layout/orgChart1"/>
    <dgm:cxn modelId="{F823DA71-E2BF-4010-917A-B1ABDC8A5DFD}" type="presParOf" srcId="{E699F31D-FA2E-4E28-B615-CD60935FC1B1}" destId="{E8077384-5DF9-429E-BE07-090D56E2E7E8}" srcOrd="0" destOrd="0" presId="urn:microsoft.com/office/officeart/2005/8/layout/orgChart1"/>
    <dgm:cxn modelId="{607BF24F-F03A-4D4A-8A44-4E03AC07B5BB}" type="presParOf" srcId="{E8077384-5DF9-429E-BE07-090D56E2E7E8}" destId="{78292253-FD6B-416D-A14B-714F4568C995}" srcOrd="0" destOrd="0" presId="urn:microsoft.com/office/officeart/2005/8/layout/orgChart1"/>
    <dgm:cxn modelId="{743B19A0-32C6-439C-89A7-2901E7DAB4F0}" type="presParOf" srcId="{E8077384-5DF9-429E-BE07-090D56E2E7E8}" destId="{7016D46B-0E54-4E90-B220-DFE5B406123D}" srcOrd="1" destOrd="0" presId="urn:microsoft.com/office/officeart/2005/8/layout/orgChart1"/>
    <dgm:cxn modelId="{09051E9C-C4DD-451D-9153-62E0A51C5F4F}" type="presParOf" srcId="{E699F31D-FA2E-4E28-B615-CD60935FC1B1}" destId="{7780BAFD-98EF-4458-9D5C-EEFA91042B39}" srcOrd="1" destOrd="0" presId="urn:microsoft.com/office/officeart/2005/8/layout/orgChart1"/>
    <dgm:cxn modelId="{2293017E-7F83-4CC9-A8F3-AB0767482E9C}" type="presParOf" srcId="{E699F31D-FA2E-4E28-B615-CD60935FC1B1}" destId="{680962B5-3C7A-4713-97EA-538F16075C41}" srcOrd="2" destOrd="0" presId="urn:microsoft.com/office/officeart/2005/8/layout/orgChart1"/>
    <dgm:cxn modelId="{6B20C584-B55F-4093-ADC2-7EB380C5077D}" type="presParOf" srcId="{C1B2BA84-4B8B-46BE-929C-629E031338DA}" destId="{59FDE6D1-4B66-4E6B-AFE1-BD000B9B3011}" srcOrd="4" destOrd="0" presId="urn:microsoft.com/office/officeart/2005/8/layout/orgChart1"/>
    <dgm:cxn modelId="{1BEE9924-17C7-4CAB-AD99-8E8B4D92D811}" type="presParOf" srcId="{C1B2BA84-4B8B-46BE-929C-629E031338DA}" destId="{BD042396-255F-4EE9-9F0E-48C95700B389}" srcOrd="5" destOrd="0" presId="urn:microsoft.com/office/officeart/2005/8/layout/orgChart1"/>
    <dgm:cxn modelId="{E8BA884A-5636-4CF4-90E3-99805AEF344E}" type="presParOf" srcId="{BD042396-255F-4EE9-9F0E-48C95700B389}" destId="{2DFD6091-659A-45B2-ACCF-62B092904DC1}" srcOrd="0" destOrd="0" presId="urn:microsoft.com/office/officeart/2005/8/layout/orgChart1"/>
    <dgm:cxn modelId="{55184B05-196E-49F6-8AA3-2BED68A18CE2}" type="presParOf" srcId="{2DFD6091-659A-45B2-ACCF-62B092904DC1}" destId="{B8C36402-E559-4763-9F52-2E1A254CB548}" srcOrd="0" destOrd="0" presId="urn:microsoft.com/office/officeart/2005/8/layout/orgChart1"/>
    <dgm:cxn modelId="{8052BEEA-D132-44F1-9AD0-D1B0862A82C2}" type="presParOf" srcId="{2DFD6091-659A-45B2-ACCF-62B092904DC1}" destId="{D29EA141-AD18-4886-8627-B6BC2AAB767E}" srcOrd="1" destOrd="0" presId="urn:microsoft.com/office/officeart/2005/8/layout/orgChart1"/>
    <dgm:cxn modelId="{C9619C25-26FA-4B27-9A29-764CA6B3E809}" type="presParOf" srcId="{BD042396-255F-4EE9-9F0E-48C95700B389}" destId="{A6945E76-FC20-4A66-B4B0-51076AE63E8D}" srcOrd="1" destOrd="0" presId="urn:microsoft.com/office/officeart/2005/8/layout/orgChart1"/>
    <dgm:cxn modelId="{AEECF72F-D2F9-433F-8E2D-7405BF151051}" type="presParOf" srcId="{BD042396-255F-4EE9-9F0E-48C95700B389}" destId="{67ED75BC-C650-43F4-89A6-6196514D99FC}" srcOrd="2" destOrd="0" presId="urn:microsoft.com/office/officeart/2005/8/layout/orgChart1"/>
    <dgm:cxn modelId="{9655EA71-A0D7-4C2A-99EA-8D5A57BD55ED}" type="presParOf" srcId="{C1B2BA84-4B8B-46BE-929C-629E031338DA}" destId="{7CB86D0E-C88E-4389-9DB1-417E80FF87F7}" srcOrd="6" destOrd="0" presId="urn:microsoft.com/office/officeart/2005/8/layout/orgChart1"/>
    <dgm:cxn modelId="{B2D9E430-6CC3-43A2-BCE9-92EEAAE62016}" type="presParOf" srcId="{C1B2BA84-4B8B-46BE-929C-629E031338DA}" destId="{B793E299-B3A6-4CCF-A8D9-56C8283C9988}" srcOrd="7" destOrd="0" presId="urn:microsoft.com/office/officeart/2005/8/layout/orgChart1"/>
    <dgm:cxn modelId="{6DE9FFF9-54E8-46A6-97DE-6719CF93810C}" type="presParOf" srcId="{B793E299-B3A6-4CCF-A8D9-56C8283C9988}" destId="{991FF490-A3BE-4CB1-AEF6-D689EE216317}" srcOrd="0" destOrd="0" presId="urn:microsoft.com/office/officeart/2005/8/layout/orgChart1"/>
    <dgm:cxn modelId="{59ABDDFA-ABFD-4A18-B103-50E8AB75CDA6}" type="presParOf" srcId="{991FF490-A3BE-4CB1-AEF6-D689EE216317}" destId="{CE498C6F-2843-4062-9567-F1A06A7E9129}" srcOrd="0" destOrd="0" presId="urn:microsoft.com/office/officeart/2005/8/layout/orgChart1"/>
    <dgm:cxn modelId="{7D183010-17D9-4209-9083-554459DF0AE1}" type="presParOf" srcId="{991FF490-A3BE-4CB1-AEF6-D689EE216317}" destId="{E5236AF3-E7BD-4BCD-A50D-E807082FD58B}" srcOrd="1" destOrd="0" presId="urn:microsoft.com/office/officeart/2005/8/layout/orgChart1"/>
    <dgm:cxn modelId="{1D2B94A5-4C0A-418A-94B9-751D90F7FBA3}" type="presParOf" srcId="{B793E299-B3A6-4CCF-A8D9-56C8283C9988}" destId="{430D90B3-06EE-455D-83B9-633CA01A00F3}" srcOrd="1" destOrd="0" presId="urn:microsoft.com/office/officeart/2005/8/layout/orgChart1"/>
    <dgm:cxn modelId="{508F1BEF-E8D4-476D-8BCF-C335290A3FF0}" type="presParOf" srcId="{B793E299-B3A6-4CCF-A8D9-56C8283C9988}" destId="{A650054E-2438-4751-B370-F3DD5C4B8F46}" srcOrd="2" destOrd="0" presId="urn:microsoft.com/office/officeart/2005/8/layout/orgChart1"/>
    <dgm:cxn modelId="{08DAA39F-9A21-4A23-8309-F188FE192EAE}" type="presParOf" srcId="{C1B2BA84-4B8B-46BE-929C-629E031338DA}" destId="{B76C5DD7-27ED-40A7-9A22-8DF8EBBC7558}" srcOrd="8" destOrd="0" presId="urn:microsoft.com/office/officeart/2005/8/layout/orgChart1"/>
    <dgm:cxn modelId="{284CBE96-BF19-4B94-A935-8B0E57C9FDEE}" type="presParOf" srcId="{C1B2BA84-4B8B-46BE-929C-629E031338DA}" destId="{B5AB17A7-8E0F-44EE-88CF-BF8D3F93D7C2}" srcOrd="9" destOrd="0" presId="urn:microsoft.com/office/officeart/2005/8/layout/orgChart1"/>
    <dgm:cxn modelId="{2BCE9A00-AFCE-4318-AF4D-2C3D54C4E18F}" type="presParOf" srcId="{B5AB17A7-8E0F-44EE-88CF-BF8D3F93D7C2}" destId="{50F5DC65-904B-45C5-A5E0-F90532DC8182}" srcOrd="0" destOrd="0" presId="urn:microsoft.com/office/officeart/2005/8/layout/orgChart1"/>
    <dgm:cxn modelId="{1AC84E99-DB7E-4579-B158-27A98C826E59}" type="presParOf" srcId="{50F5DC65-904B-45C5-A5E0-F90532DC8182}" destId="{D13782F3-978C-4A7D-86F7-0962A39AD3C3}" srcOrd="0" destOrd="0" presId="urn:microsoft.com/office/officeart/2005/8/layout/orgChart1"/>
    <dgm:cxn modelId="{4B31677F-7C54-427D-8889-86FF26034970}" type="presParOf" srcId="{50F5DC65-904B-45C5-A5E0-F90532DC8182}" destId="{407ABD7D-A1F6-4672-A024-F9F3011CA27E}" srcOrd="1" destOrd="0" presId="urn:microsoft.com/office/officeart/2005/8/layout/orgChart1"/>
    <dgm:cxn modelId="{17F05B81-9CE2-4BED-B269-F7A710A8055F}" type="presParOf" srcId="{B5AB17A7-8E0F-44EE-88CF-BF8D3F93D7C2}" destId="{4A46AFD1-0385-40FA-A390-A87139D2F88B}" srcOrd="1" destOrd="0" presId="urn:microsoft.com/office/officeart/2005/8/layout/orgChart1"/>
    <dgm:cxn modelId="{34AD7F35-3D57-43E0-9B00-2420338B5001}" type="presParOf" srcId="{B5AB17A7-8E0F-44EE-88CF-BF8D3F93D7C2}" destId="{22E5A2D8-80E5-4DA9-9FFE-DA692413893F}" srcOrd="2" destOrd="0" presId="urn:microsoft.com/office/officeart/2005/8/layout/orgChart1"/>
    <dgm:cxn modelId="{598D774A-1D61-4D89-B579-7ADD90FB9455}" type="presParOf" srcId="{C1B2BA84-4B8B-46BE-929C-629E031338DA}" destId="{0721C26F-5FF5-4F40-B6DD-35ACE801BCF5}" srcOrd="10" destOrd="0" presId="urn:microsoft.com/office/officeart/2005/8/layout/orgChart1"/>
    <dgm:cxn modelId="{B8C90F00-18DA-4F08-AC7D-C2BA4E392281}" type="presParOf" srcId="{C1B2BA84-4B8B-46BE-929C-629E031338DA}" destId="{5B40FFE4-14F0-41AC-AC16-32C48D4C0E53}" srcOrd="11" destOrd="0" presId="urn:microsoft.com/office/officeart/2005/8/layout/orgChart1"/>
    <dgm:cxn modelId="{C9961156-D7E6-4B35-ABFE-BB9717AFD31E}" type="presParOf" srcId="{5B40FFE4-14F0-41AC-AC16-32C48D4C0E53}" destId="{6CFA33CD-C46C-40D9-B78E-8B861FF59A72}" srcOrd="0" destOrd="0" presId="urn:microsoft.com/office/officeart/2005/8/layout/orgChart1"/>
    <dgm:cxn modelId="{32DE93FC-17FA-403D-940B-383D072E83BD}" type="presParOf" srcId="{6CFA33CD-C46C-40D9-B78E-8B861FF59A72}" destId="{B5198CD5-9380-47E0-A237-6F09FE6784AA}" srcOrd="0" destOrd="0" presId="urn:microsoft.com/office/officeart/2005/8/layout/orgChart1"/>
    <dgm:cxn modelId="{51B70B5C-93CB-4D96-BA34-DDF1BE30A07B}" type="presParOf" srcId="{6CFA33CD-C46C-40D9-B78E-8B861FF59A72}" destId="{83D9CAE9-4766-4B3C-91D8-9F7A6204637F}" srcOrd="1" destOrd="0" presId="urn:microsoft.com/office/officeart/2005/8/layout/orgChart1"/>
    <dgm:cxn modelId="{A1C35F3B-291C-4314-9126-5F4B6EFB93B9}" type="presParOf" srcId="{5B40FFE4-14F0-41AC-AC16-32C48D4C0E53}" destId="{1562D702-1A13-482B-AB88-6AB2BB03DEBA}" srcOrd="1" destOrd="0" presId="urn:microsoft.com/office/officeart/2005/8/layout/orgChart1"/>
    <dgm:cxn modelId="{80548852-A6E3-466C-B521-34B622DCAB3A}" type="presParOf" srcId="{5B40FFE4-14F0-41AC-AC16-32C48D4C0E53}" destId="{490F553F-5E20-4EF2-B0C0-D5C12DC6CF85}" srcOrd="2" destOrd="0" presId="urn:microsoft.com/office/officeart/2005/8/layout/orgChart1"/>
    <dgm:cxn modelId="{627F4CF0-5122-4F5C-96C7-89B6F5314E66}" type="presParOf" srcId="{C1B2BA84-4B8B-46BE-929C-629E031338DA}" destId="{83F1CCF5-F97F-4C06-A279-00034D551C28}" srcOrd="12" destOrd="0" presId="urn:microsoft.com/office/officeart/2005/8/layout/orgChart1"/>
    <dgm:cxn modelId="{C8360C30-55DF-445B-A874-59C3C8FE3A1F}" type="presParOf" srcId="{C1B2BA84-4B8B-46BE-929C-629E031338DA}" destId="{2E37C33F-7194-4465-AE1C-264B4F8B6D1C}" srcOrd="13" destOrd="0" presId="urn:microsoft.com/office/officeart/2005/8/layout/orgChart1"/>
    <dgm:cxn modelId="{4B2E6768-0157-4E43-AAE1-760A06DC9CD0}" type="presParOf" srcId="{2E37C33F-7194-4465-AE1C-264B4F8B6D1C}" destId="{74DEC7DE-7A7B-4FC1-81BC-8D933DA56B3E}" srcOrd="0" destOrd="0" presId="urn:microsoft.com/office/officeart/2005/8/layout/orgChart1"/>
    <dgm:cxn modelId="{345AE670-3BAB-47E8-A6CC-8E9FE6F08A52}" type="presParOf" srcId="{74DEC7DE-7A7B-4FC1-81BC-8D933DA56B3E}" destId="{B1AC1903-3BD5-4D4A-A9AB-0C7F586875F4}" srcOrd="0" destOrd="0" presId="urn:microsoft.com/office/officeart/2005/8/layout/orgChart1"/>
    <dgm:cxn modelId="{7E507F8D-6933-46F6-ABC3-459E900E744F}" type="presParOf" srcId="{74DEC7DE-7A7B-4FC1-81BC-8D933DA56B3E}" destId="{F3D6CF5E-15AA-474F-8EC9-14597F385E08}" srcOrd="1" destOrd="0" presId="urn:microsoft.com/office/officeart/2005/8/layout/orgChart1"/>
    <dgm:cxn modelId="{9F4645F3-7C4B-42D5-A305-DD701C13AE06}" type="presParOf" srcId="{2E37C33F-7194-4465-AE1C-264B4F8B6D1C}" destId="{0CDD2A61-2152-4FB6-B27E-7370DB2D7800}" srcOrd="1" destOrd="0" presId="urn:microsoft.com/office/officeart/2005/8/layout/orgChart1"/>
    <dgm:cxn modelId="{4D3BA421-3172-41EA-8EDD-87BAAB58D85F}" type="presParOf" srcId="{2E37C33F-7194-4465-AE1C-264B4F8B6D1C}" destId="{85AE19F2-FFF2-48B7-9D62-09A50483188E}" srcOrd="2" destOrd="0" presId="urn:microsoft.com/office/officeart/2005/8/layout/orgChart1"/>
    <dgm:cxn modelId="{D7D4B556-D0EA-4BE1-AC48-9D00F4556FAC}" type="presParOf" srcId="{C1B2BA84-4B8B-46BE-929C-629E031338DA}" destId="{A5952DB1-2FC4-4269-8777-F1BF092CFBCE}" srcOrd="14" destOrd="0" presId="urn:microsoft.com/office/officeart/2005/8/layout/orgChart1"/>
    <dgm:cxn modelId="{69DFBB74-9428-41BF-B16D-479E0B0C9683}" type="presParOf" srcId="{C1B2BA84-4B8B-46BE-929C-629E031338DA}" destId="{CA0BFF11-2B4E-4145-8AB7-A9A0FE037116}" srcOrd="15" destOrd="0" presId="urn:microsoft.com/office/officeart/2005/8/layout/orgChart1"/>
    <dgm:cxn modelId="{E395699D-0667-41AC-B162-A1C46231CC6E}" type="presParOf" srcId="{CA0BFF11-2B4E-4145-8AB7-A9A0FE037116}" destId="{E6EC7CA2-29E3-4E6A-8AB3-CD5940D50B28}" srcOrd="0" destOrd="0" presId="urn:microsoft.com/office/officeart/2005/8/layout/orgChart1"/>
    <dgm:cxn modelId="{E3E19F42-1616-4323-BF54-F4A07F1B591D}" type="presParOf" srcId="{E6EC7CA2-29E3-4E6A-8AB3-CD5940D50B28}" destId="{CABEB3E0-49AA-42A8-B681-57AEC261FCC6}" srcOrd="0" destOrd="0" presId="urn:microsoft.com/office/officeart/2005/8/layout/orgChart1"/>
    <dgm:cxn modelId="{5294BDD2-1BD4-4C5E-9FC3-F3BF6A8B8BF2}" type="presParOf" srcId="{E6EC7CA2-29E3-4E6A-8AB3-CD5940D50B28}" destId="{1F8ECC84-E2EA-4AF1-A1A1-0E562983EED6}" srcOrd="1" destOrd="0" presId="urn:microsoft.com/office/officeart/2005/8/layout/orgChart1"/>
    <dgm:cxn modelId="{A75E2803-B7AD-4C8B-BA19-0EEAEE4FBA78}" type="presParOf" srcId="{CA0BFF11-2B4E-4145-8AB7-A9A0FE037116}" destId="{2833C372-8F3E-49B5-B676-0C3D4D09993A}" srcOrd="1" destOrd="0" presId="urn:microsoft.com/office/officeart/2005/8/layout/orgChart1"/>
    <dgm:cxn modelId="{F7A8A0B4-F891-4BED-A9E1-865A24B85D7B}" type="presParOf" srcId="{CA0BFF11-2B4E-4145-8AB7-A9A0FE037116}" destId="{3A8A8005-83EF-460B-9106-245DB791CFF7}" srcOrd="2" destOrd="0" presId="urn:microsoft.com/office/officeart/2005/8/layout/orgChart1"/>
    <dgm:cxn modelId="{FE2CA331-D65B-4051-809C-ECE34CE09A11}" type="presParOf" srcId="{651550DA-2D1F-437F-B81D-04D6B6B3F8BD}" destId="{D9F604CF-2E3C-4712-815C-535C74ACDFE8}" srcOrd="2" destOrd="0" presId="urn:microsoft.com/office/officeart/2005/8/layout/orgChart1"/>
    <dgm:cxn modelId="{35187483-8AF5-404B-B04D-79B3DFE11626}" type="presParOf" srcId="{4F88165A-F3D8-432A-8379-4ED785BC4483}" destId="{0BC0C41A-48EE-4E8C-9B06-C841D0F5C462}" srcOrd="2" destOrd="0" presId="urn:microsoft.com/office/officeart/2005/8/layout/orgChart1"/>
    <dgm:cxn modelId="{A0C9E1BB-1520-4AF2-B5C8-03EA61D551A1}" type="presParOf" srcId="{0BC0C41A-48EE-4E8C-9B06-C841D0F5C462}" destId="{770BC37E-E8E0-4436-9197-70F9E6378A2E}" srcOrd="0" destOrd="0" presId="urn:microsoft.com/office/officeart/2005/8/layout/orgChart1"/>
    <dgm:cxn modelId="{AD54C8F1-768F-4629-9860-825FAC82524F}" type="presParOf" srcId="{770BC37E-E8E0-4436-9197-70F9E6378A2E}" destId="{5E9AFA6D-F533-4E12-BE75-B328B1D60C1E}" srcOrd="0" destOrd="0" presId="urn:microsoft.com/office/officeart/2005/8/layout/orgChart1"/>
    <dgm:cxn modelId="{975F9B53-4692-43F1-A8A0-44D6092B2633}" type="presParOf" srcId="{770BC37E-E8E0-4436-9197-70F9E6378A2E}" destId="{124734A5-325F-4601-BDA3-9404E92D2E91}" srcOrd="1" destOrd="0" presId="urn:microsoft.com/office/officeart/2005/8/layout/orgChart1"/>
    <dgm:cxn modelId="{6CFD7ADD-55EB-474E-BCB4-02DB2A59A508}" type="presParOf" srcId="{0BC0C41A-48EE-4E8C-9B06-C841D0F5C462}" destId="{B3A2C51A-BFB8-4707-AA2E-5D81CCA68CBB}" srcOrd="1" destOrd="0" presId="urn:microsoft.com/office/officeart/2005/8/layout/orgChart1"/>
    <dgm:cxn modelId="{C441594A-7D0C-44F2-A29B-2076FB9DB40B}" type="presParOf" srcId="{0BC0C41A-48EE-4E8C-9B06-C841D0F5C462}" destId="{8B28BD92-BC80-4167-98FA-83064EC270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2CD615-BB7A-46D7-8137-4F14E5C9F3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B663F55-0AB7-4D74-B7A4-D22EA6FCCC35}">
      <dgm:prSet phldrT="[Text]" custT="1"/>
      <dgm:spPr/>
      <dgm:t>
        <a:bodyPr/>
        <a:lstStyle/>
        <a:p>
          <a:r>
            <a:rPr lang="en-GB" sz="1200" dirty="0"/>
            <a:t>Lead First Aid Officer</a:t>
          </a:r>
        </a:p>
      </dgm:t>
    </dgm:pt>
    <dgm:pt modelId="{698318CA-0651-4B8D-9B4C-229219C936D2}" type="parTrans" cxnId="{EED142B5-2B63-4449-8FB8-090185D39E56}">
      <dgm:prSet/>
      <dgm:spPr/>
      <dgm:t>
        <a:bodyPr/>
        <a:lstStyle/>
        <a:p>
          <a:endParaRPr lang="en-GB"/>
        </a:p>
      </dgm:t>
    </dgm:pt>
    <dgm:pt modelId="{C3563F0E-E0F0-4DC0-AF67-A6A212E4874E}" type="sibTrans" cxnId="{EED142B5-2B63-4449-8FB8-090185D39E56}">
      <dgm:prSet/>
      <dgm:spPr/>
      <dgm:t>
        <a:bodyPr/>
        <a:lstStyle/>
        <a:p>
          <a:endParaRPr lang="en-GB"/>
        </a:p>
      </dgm:t>
    </dgm:pt>
    <dgm:pt modelId="{207D872C-BCCA-43D1-9107-D157F7759250}">
      <dgm:prSet custT="1"/>
      <dgm:spPr/>
      <dgm:t>
        <a:bodyPr/>
        <a:lstStyle/>
        <a:p>
          <a:r>
            <a:rPr lang="en-GB" sz="1200" dirty="0"/>
            <a:t>Director of Coaching</a:t>
          </a:r>
        </a:p>
        <a:p>
          <a:r>
            <a:rPr lang="en-GB" sz="1200" dirty="0">
              <a:solidFill>
                <a:srgbClr val="FF0000"/>
              </a:solidFill>
            </a:rPr>
            <a:t>Vacant</a:t>
          </a:r>
        </a:p>
      </dgm:t>
    </dgm:pt>
    <dgm:pt modelId="{FD5F64FA-DF73-447D-A445-55E654F76BAA}" type="parTrans" cxnId="{1FB755A1-7621-41E5-8E7C-8DFAE5F6C5D6}">
      <dgm:prSet/>
      <dgm:spPr/>
      <dgm:t>
        <a:bodyPr/>
        <a:lstStyle/>
        <a:p>
          <a:endParaRPr lang="en-GB"/>
        </a:p>
      </dgm:t>
    </dgm:pt>
    <dgm:pt modelId="{AB0BC0A8-DAB5-4EB4-B4B3-E868AD96936A}" type="sibTrans" cxnId="{1FB755A1-7621-41E5-8E7C-8DFAE5F6C5D6}">
      <dgm:prSet/>
      <dgm:spPr/>
      <dgm:t>
        <a:bodyPr/>
        <a:lstStyle/>
        <a:p>
          <a:endParaRPr lang="en-GB"/>
        </a:p>
      </dgm:t>
    </dgm:pt>
    <dgm:pt modelId="{5F43A5C6-4EA7-4209-B214-91773FD1C98F}">
      <dgm:prSet custT="1"/>
      <dgm:spPr/>
      <dgm:t>
        <a:bodyPr/>
        <a:lstStyle/>
        <a:p>
          <a:r>
            <a:rPr lang="en-GB" sz="1200" dirty="0"/>
            <a:t>Volunteer Coordinator</a:t>
          </a:r>
        </a:p>
      </dgm:t>
    </dgm:pt>
    <dgm:pt modelId="{2E81F606-4B94-48FC-91F4-9BF17E9F0028}" type="parTrans" cxnId="{92E4392F-FB49-4A1D-B24F-CD97587C2DFB}">
      <dgm:prSet/>
      <dgm:spPr/>
      <dgm:t>
        <a:bodyPr/>
        <a:lstStyle/>
        <a:p>
          <a:endParaRPr lang="en-GB"/>
        </a:p>
      </dgm:t>
    </dgm:pt>
    <dgm:pt modelId="{5CD7B6C0-6343-4A67-BC97-B555FCA33EFD}" type="sibTrans" cxnId="{92E4392F-FB49-4A1D-B24F-CD97587C2DFB}">
      <dgm:prSet/>
      <dgm:spPr/>
      <dgm:t>
        <a:bodyPr/>
        <a:lstStyle/>
        <a:p>
          <a:endParaRPr lang="en-GB"/>
        </a:p>
      </dgm:t>
    </dgm:pt>
    <dgm:pt modelId="{E9B6E7EE-A933-4970-850A-047B510BAAC5}">
      <dgm:prSet custT="1"/>
      <dgm:spPr/>
      <dgm:t>
        <a:bodyPr/>
        <a:lstStyle/>
        <a:p>
          <a:r>
            <a:rPr lang="en-GB" sz="1200" dirty="0"/>
            <a:t>Youth Registrar</a:t>
          </a:r>
        </a:p>
      </dgm:t>
    </dgm:pt>
    <dgm:pt modelId="{94596E37-B072-4EDC-A006-4F93A6E8D494}" type="parTrans" cxnId="{74FA65D5-601F-40A0-860C-1F6E40CA14B4}">
      <dgm:prSet/>
      <dgm:spPr/>
      <dgm:t>
        <a:bodyPr/>
        <a:lstStyle/>
        <a:p>
          <a:endParaRPr lang="en-GB"/>
        </a:p>
      </dgm:t>
    </dgm:pt>
    <dgm:pt modelId="{475F9319-583B-493A-9650-5C04839D279C}" type="sibTrans" cxnId="{74FA65D5-601F-40A0-860C-1F6E40CA14B4}">
      <dgm:prSet/>
      <dgm:spPr/>
      <dgm:t>
        <a:bodyPr/>
        <a:lstStyle/>
        <a:p>
          <a:endParaRPr lang="en-GB"/>
        </a:p>
      </dgm:t>
    </dgm:pt>
    <dgm:pt modelId="{08C24E11-AB49-4657-A7E9-4C73A6A212B4}">
      <dgm:prSet custT="1"/>
      <dgm:spPr/>
      <dgm:t>
        <a:bodyPr/>
        <a:lstStyle/>
        <a:p>
          <a:r>
            <a:rPr lang="en-GB" sz="1200" dirty="0"/>
            <a:t>School Liaison</a:t>
          </a:r>
        </a:p>
      </dgm:t>
    </dgm:pt>
    <dgm:pt modelId="{EA7A1BC8-148D-46FD-9A31-D9E856E266B5}" type="parTrans" cxnId="{7E99CE92-4C22-4FC1-B7FD-FDE82274F3DF}">
      <dgm:prSet/>
      <dgm:spPr/>
      <dgm:t>
        <a:bodyPr/>
        <a:lstStyle/>
        <a:p>
          <a:endParaRPr lang="en-GB"/>
        </a:p>
      </dgm:t>
    </dgm:pt>
    <dgm:pt modelId="{5C794097-52D9-4DD4-847E-7020806649FE}" type="sibTrans" cxnId="{7E99CE92-4C22-4FC1-B7FD-FDE82274F3DF}">
      <dgm:prSet/>
      <dgm:spPr/>
      <dgm:t>
        <a:bodyPr/>
        <a:lstStyle/>
        <a:p>
          <a:endParaRPr lang="en-GB"/>
        </a:p>
      </dgm:t>
    </dgm:pt>
    <dgm:pt modelId="{8665D1AE-75FA-4CAE-80D8-093BDC3A49B8}">
      <dgm:prSet custT="1"/>
      <dgm:spPr/>
      <dgm:t>
        <a:bodyPr/>
        <a:lstStyle/>
        <a:p>
          <a:r>
            <a:rPr lang="en-GB" sz="1200" dirty="0"/>
            <a:t>Membership Secretary</a:t>
          </a:r>
        </a:p>
      </dgm:t>
    </dgm:pt>
    <dgm:pt modelId="{DF083FAD-1F71-4E56-9FAC-700E77597BBA}" type="parTrans" cxnId="{BD127115-0393-4EB2-B74F-78AA296A2022}">
      <dgm:prSet/>
      <dgm:spPr/>
      <dgm:t>
        <a:bodyPr/>
        <a:lstStyle/>
        <a:p>
          <a:endParaRPr lang="en-GB"/>
        </a:p>
      </dgm:t>
    </dgm:pt>
    <dgm:pt modelId="{491816D9-59AC-49F2-AF0F-808FA52BE292}" type="sibTrans" cxnId="{BD127115-0393-4EB2-B74F-78AA296A2022}">
      <dgm:prSet/>
      <dgm:spPr/>
      <dgm:t>
        <a:bodyPr/>
        <a:lstStyle/>
        <a:p>
          <a:endParaRPr lang="en-GB"/>
        </a:p>
      </dgm:t>
    </dgm:pt>
    <dgm:pt modelId="{26660B70-1C3C-48AB-B227-04BC66EA9AA8}">
      <dgm:prSet custT="1"/>
      <dgm:spPr/>
      <dgm:t>
        <a:bodyPr/>
        <a:lstStyle/>
        <a:p>
          <a:r>
            <a:rPr lang="en-GB" sz="1200" dirty="0"/>
            <a:t>Senior Registrar</a:t>
          </a:r>
        </a:p>
      </dgm:t>
    </dgm:pt>
    <dgm:pt modelId="{EFEBB76F-9768-4925-BC20-9C1196345E5D}" type="parTrans" cxnId="{28EC2601-1B42-43DC-9728-835B3CD932EF}">
      <dgm:prSet/>
      <dgm:spPr/>
      <dgm:t>
        <a:bodyPr/>
        <a:lstStyle/>
        <a:p>
          <a:endParaRPr lang="en-GB"/>
        </a:p>
      </dgm:t>
    </dgm:pt>
    <dgm:pt modelId="{8B574383-A72C-47D9-A88C-935B38408C33}" type="sibTrans" cxnId="{28EC2601-1B42-43DC-9728-835B3CD932EF}">
      <dgm:prSet/>
      <dgm:spPr/>
      <dgm:t>
        <a:bodyPr/>
        <a:lstStyle/>
        <a:p>
          <a:endParaRPr lang="en-GB"/>
        </a:p>
      </dgm:t>
    </dgm:pt>
    <dgm:pt modelId="{DB40A24B-8C70-480F-8589-EE75351A901B}">
      <dgm:prSet custT="1"/>
      <dgm:spPr/>
      <dgm:t>
        <a:bodyPr/>
        <a:lstStyle/>
        <a:p>
          <a:r>
            <a:rPr lang="en-GB" sz="1200" dirty="0"/>
            <a:t>Vice President Coordinator</a:t>
          </a:r>
        </a:p>
      </dgm:t>
    </dgm:pt>
    <dgm:pt modelId="{81F36B98-5C0C-46E7-9B48-EE2D7B4F575C}" type="parTrans" cxnId="{8F90BB56-AD5E-4403-9CEF-4E710208541F}">
      <dgm:prSet/>
      <dgm:spPr/>
      <dgm:t>
        <a:bodyPr/>
        <a:lstStyle/>
        <a:p>
          <a:endParaRPr lang="en-GB"/>
        </a:p>
      </dgm:t>
    </dgm:pt>
    <dgm:pt modelId="{26CD7608-09C0-4652-993E-B12B6A7FC165}" type="sibTrans" cxnId="{8F90BB56-AD5E-4403-9CEF-4E710208541F}">
      <dgm:prSet/>
      <dgm:spPr/>
      <dgm:t>
        <a:bodyPr/>
        <a:lstStyle/>
        <a:p>
          <a:endParaRPr lang="en-GB"/>
        </a:p>
      </dgm:t>
    </dgm:pt>
    <dgm:pt modelId="{D9E0E6C4-5CE1-4602-93D1-4DEA6B2333EA}">
      <dgm:prSet custT="1"/>
      <dgm:spPr/>
      <dgm:t>
        <a:bodyPr/>
        <a:lstStyle/>
        <a:p>
          <a:r>
            <a:rPr lang="en-GB" sz="1200" dirty="0"/>
            <a:t>Data Officer</a:t>
          </a:r>
        </a:p>
      </dgm:t>
    </dgm:pt>
    <dgm:pt modelId="{68BB3ED3-3D50-4FA8-9E4B-639B451498B3}" type="parTrans" cxnId="{578D6020-111F-440D-A1D2-D847BFC6E65E}">
      <dgm:prSet/>
      <dgm:spPr/>
      <dgm:t>
        <a:bodyPr/>
        <a:lstStyle/>
        <a:p>
          <a:endParaRPr lang="en-GB"/>
        </a:p>
      </dgm:t>
    </dgm:pt>
    <dgm:pt modelId="{8B9264CB-8916-48CE-8294-96EA7AB6264C}" type="sibTrans" cxnId="{578D6020-111F-440D-A1D2-D847BFC6E65E}">
      <dgm:prSet/>
      <dgm:spPr/>
      <dgm:t>
        <a:bodyPr/>
        <a:lstStyle/>
        <a:p>
          <a:endParaRPr lang="en-GB"/>
        </a:p>
      </dgm:t>
    </dgm:pt>
    <dgm:pt modelId="{9D261FF9-C856-4776-9DB4-2E1AE2751BC0}">
      <dgm:prSet custT="1"/>
      <dgm:spPr/>
      <dgm:t>
        <a:bodyPr/>
        <a:lstStyle/>
        <a:p>
          <a:r>
            <a:rPr lang="en-GB" sz="2400" dirty="0"/>
            <a:t>Club</a:t>
          </a:r>
        </a:p>
      </dgm:t>
    </dgm:pt>
    <dgm:pt modelId="{B3F1273C-BC62-4696-89E1-5ACDBBC482D4}" type="sibTrans" cxnId="{837902EA-4C8C-40A5-AAFD-03E7AB63FF7A}">
      <dgm:prSet/>
      <dgm:spPr/>
      <dgm:t>
        <a:bodyPr/>
        <a:lstStyle/>
        <a:p>
          <a:endParaRPr lang="en-GB"/>
        </a:p>
      </dgm:t>
    </dgm:pt>
    <dgm:pt modelId="{7444ECF8-50DA-4E9A-9B03-3BF84712FD46}" type="parTrans" cxnId="{837902EA-4C8C-40A5-AAFD-03E7AB63FF7A}">
      <dgm:prSet/>
      <dgm:spPr/>
      <dgm:t>
        <a:bodyPr/>
        <a:lstStyle/>
        <a:p>
          <a:endParaRPr lang="en-GB"/>
        </a:p>
      </dgm:t>
    </dgm:pt>
    <dgm:pt modelId="{EE28F3FF-6E2C-4E6A-B55F-9E13873F5AE0}">
      <dgm:prSet custT="1"/>
      <dgm:spPr/>
      <dgm:t>
        <a:bodyPr/>
        <a:lstStyle/>
        <a:p>
          <a:r>
            <a:rPr lang="en-GB" sz="1200" dirty="0"/>
            <a:t>Minis Senior Leadership Team</a:t>
          </a:r>
        </a:p>
      </dgm:t>
    </dgm:pt>
    <dgm:pt modelId="{F604213C-3B9F-4BA9-857D-47C54A8C508E}" type="parTrans" cxnId="{8B385E99-518F-412D-9E3C-26D3A2AFEFA4}">
      <dgm:prSet/>
      <dgm:spPr/>
      <dgm:t>
        <a:bodyPr/>
        <a:lstStyle/>
        <a:p>
          <a:endParaRPr lang="en-GB"/>
        </a:p>
      </dgm:t>
    </dgm:pt>
    <dgm:pt modelId="{F7D66687-3C00-4A49-8E2E-38B81D8AB6B7}" type="sibTrans" cxnId="{8B385E99-518F-412D-9E3C-26D3A2AFEFA4}">
      <dgm:prSet/>
      <dgm:spPr/>
      <dgm:t>
        <a:bodyPr/>
        <a:lstStyle/>
        <a:p>
          <a:endParaRPr lang="en-GB"/>
        </a:p>
      </dgm:t>
    </dgm:pt>
    <dgm:pt modelId="{4F88165A-F3D8-432A-8379-4ED785BC4483}" type="pres">
      <dgm:prSet presAssocID="{2A2CD615-BB7A-46D7-8137-4F14E5C9F3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1550DA-2D1F-437F-B81D-04D6B6B3F8BD}" type="pres">
      <dgm:prSet presAssocID="{9D261FF9-C856-4776-9DB4-2E1AE2751BC0}" presName="hierRoot1" presStyleCnt="0">
        <dgm:presLayoutVars>
          <dgm:hierBranch val="init"/>
        </dgm:presLayoutVars>
      </dgm:prSet>
      <dgm:spPr/>
    </dgm:pt>
    <dgm:pt modelId="{17C54ACA-BF10-4456-9239-D83708AA16A2}" type="pres">
      <dgm:prSet presAssocID="{9D261FF9-C856-4776-9DB4-2E1AE2751BC0}" presName="rootComposite1" presStyleCnt="0"/>
      <dgm:spPr/>
    </dgm:pt>
    <dgm:pt modelId="{245E4ADA-A78E-45CD-B0B4-96450ECACA83}" type="pres">
      <dgm:prSet presAssocID="{9D261FF9-C856-4776-9DB4-2E1AE2751BC0}" presName="rootText1" presStyleLbl="node0" presStyleIdx="0" presStyleCnt="1">
        <dgm:presLayoutVars>
          <dgm:chPref val="3"/>
        </dgm:presLayoutVars>
      </dgm:prSet>
      <dgm:spPr/>
    </dgm:pt>
    <dgm:pt modelId="{E4465390-E134-4FD2-9BBC-0B112E2091AD}" type="pres">
      <dgm:prSet presAssocID="{9D261FF9-C856-4776-9DB4-2E1AE2751BC0}" presName="rootConnector1" presStyleLbl="node1" presStyleIdx="0" presStyleCnt="0"/>
      <dgm:spPr/>
    </dgm:pt>
    <dgm:pt modelId="{C1B2BA84-4B8B-46BE-929C-629E031338DA}" type="pres">
      <dgm:prSet presAssocID="{9D261FF9-C856-4776-9DB4-2E1AE2751BC0}" presName="hierChild2" presStyleCnt="0"/>
      <dgm:spPr/>
    </dgm:pt>
    <dgm:pt modelId="{37E078C1-AA71-42F7-833C-41359EFAE2C9}" type="pres">
      <dgm:prSet presAssocID="{698318CA-0651-4B8D-9B4C-229219C936D2}" presName="Name37" presStyleLbl="parChTrans1D2" presStyleIdx="0" presStyleCnt="10"/>
      <dgm:spPr/>
    </dgm:pt>
    <dgm:pt modelId="{FED6BE16-6734-40CC-9A96-85A58D80B0F8}" type="pres">
      <dgm:prSet presAssocID="{1B663F55-0AB7-4D74-B7A4-D22EA6FCCC35}" presName="hierRoot2" presStyleCnt="0">
        <dgm:presLayoutVars>
          <dgm:hierBranch val="init"/>
        </dgm:presLayoutVars>
      </dgm:prSet>
      <dgm:spPr/>
    </dgm:pt>
    <dgm:pt modelId="{D0C19EAF-B87F-4EE9-AEAD-97A7953C0223}" type="pres">
      <dgm:prSet presAssocID="{1B663F55-0AB7-4D74-B7A4-D22EA6FCCC35}" presName="rootComposite" presStyleCnt="0"/>
      <dgm:spPr/>
    </dgm:pt>
    <dgm:pt modelId="{EE395A88-5793-4DF0-A2AF-FA08DA783A21}" type="pres">
      <dgm:prSet presAssocID="{1B663F55-0AB7-4D74-B7A4-D22EA6FCCC35}" presName="rootText" presStyleLbl="node2" presStyleIdx="0" presStyleCnt="10">
        <dgm:presLayoutVars>
          <dgm:chPref val="3"/>
        </dgm:presLayoutVars>
      </dgm:prSet>
      <dgm:spPr/>
    </dgm:pt>
    <dgm:pt modelId="{626EC1C8-A13C-42FD-97B1-5DCC5B8FE872}" type="pres">
      <dgm:prSet presAssocID="{1B663F55-0AB7-4D74-B7A4-D22EA6FCCC35}" presName="rootConnector" presStyleLbl="node2" presStyleIdx="0" presStyleCnt="10"/>
      <dgm:spPr/>
    </dgm:pt>
    <dgm:pt modelId="{1FD88F65-07FE-488D-9175-006346366F37}" type="pres">
      <dgm:prSet presAssocID="{1B663F55-0AB7-4D74-B7A4-D22EA6FCCC35}" presName="hierChild4" presStyleCnt="0"/>
      <dgm:spPr/>
    </dgm:pt>
    <dgm:pt modelId="{F800B243-9BC1-43EF-982C-810945DC3FDA}" type="pres">
      <dgm:prSet presAssocID="{1B663F55-0AB7-4D74-B7A4-D22EA6FCCC35}" presName="hierChild5" presStyleCnt="0"/>
      <dgm:spPr/>
    </dgm:pt>
    <dgm:pt modelId="{3A90BC77-112A-45D7-97E2-A332B953CB83}" type="pres">
      <dgm:prSet presAssocID="{FD5F64FA-DF73-447D-A445-55E654F76BAA}" presName="Name37" presStyleLbl="parChTrans1D2" presStyleIdx="1" presStyleCnt="10"/>
      <dgm:spPr/>
    </dgm:pt>
    <dgm:pt modelId="{7B03A1AC-D84C-4CFE-95B8-5BA5908D1B52}" type="pres">
      <dgm:prSet presAssocID="{207D872C-BCCA-43D1-9107-D157F7759250}" presName="hierRoot2" presStyleCnt="0">
        <dgm:presLayoutVars>
          <dgm:hierBranch val="init"/>
        </dgm:presLayoutVars>
      </dgm:prSet>
      <dgm:spPr/>
    </dgm:pt>
    <dgm:pt modelId="{C0F8EAF8-49B8-42A0-B733-773F33B812A7}" type="pres">
      <dgm:prSet presAssocID="{207D872C-BCCA-43D1-9107-D157F7759250}" presName="rootComposite" presStyleCnt="0"/>
      <dgm:spPr/>
    </dgm:pt>
    <dgm:pt modelId="{D0FAB7A3-1035-4D41-BC55-E1CAEFC218A7}" type="pres">
      <dgm:prSet presAssocID="{207D872C-BCCA-43D1-9107-D157F7759250}" presName="rootText" presStyleLbl="node2" presStyleIdx="1" presStyleCnt="10" custScaleX="106875" custScaleY="116293">
        <dgm:presLayoutVars>
          <dgm:chPref val="3"/>
        </dgm:presLayoutVars>
      </dgm:prSet>
      <dgm:spPr/>
    </dgm:pt>
    <dgm:pt modelId="{92D9E372-7F78-47A4-B99F-86E028230D29}" type="pres">
      <dgm:prSet presAssocID="{207D872C-BCCA-43D1-9107-D157F7759250}" presName="rootConnector" presStyleLbl="node2" presStyleIdx="1" presStyleCnt="10"/>
      <dgm:spPr/>
    </dgm:pt>
    <dgm:pt modelId="{96A588DC-3272-4D9E-B284-FFDC38B21A44}" type="pres">
      <dgm:prSet presAssocID="{207D872C-BCCA-43D1-9107-D157F7759250}" presName="hierChild4" presStyleCnt="0"/>
      <dgm:spPr/>
    </dgm:pt>
    <dgm:pt modelId="{2CE56C16-F6AB-4EB4-94A6-8FA3E8852D07}" type="pres">
      <dgm:prSet presAssocID="{207D872C-BCCA-43D1-9107-D157F7759250}" presName="hierChild5" presStyleCnt="0"/>
      <dgm:spPr/>
    </dgm:pt>
    <dgm:pt modelId="{83F1CCF5-F97F-4C06-A279-00034D551C28}" type="pres">
      <dgm:prSet presAssocID="{2E81F606-4B94-48FC-91F4-9BF17E9F0028}" presName="Name37" presStyleLbl="parChTrans1D2" presStyleIdx="2" presStyleCnt="10"/>
      <dgm:spPr/>
    </dgm:pt>
    <dgm:pt modelId="{2E37C33F-7194-4465-AE1C-264B4F8B6D1C}" type="pres">
      <dgm:prSet presAssocID="{5F43A5C6-4EA7-4209-B214-91773FD1C98F}" presName="hierRoot2" presStyleCnt="0">
        <dgm:presLayoutVars>
          <dgm:hierBranch val="init"/>
        </dgm:presLayoutVars>
      </dgm:prSet>
      <dgm:spPr/>
    </dgm:pt>
    <dgm:pt modelId="{74DEC7DE-7A7B-4FC1-81BC-8D933DA56B3E}" type="pres">
      <dgm:prSet presAssocID="{5F43A5C6-4EA7-4209-B214-91773FD1C98F}" presName="rootComposite" presStyleCnt="0"/>
      <dgm:spPr/>
    </dgm:pt>
    <dgm:pt modelId="{B1AC1903-3BD5-4D4A-A9AB-0C7F586875F4}" type="pres">
      <dgm:prSet presAssocID="{5F43A5C6-4EA7-4209-B214-91773FD1C98F}" presName="rootText" presStyleLbl="node2" presStyleIdx="2" presStyleCnt="10">
        <dgm:presLayoutVars>
          <dgm:chPref val="3"/>
        </dgm:presLayoutVars>
      </dgm:prSet>
      <dgm:spPr/>
    </dgm:pt>
    <dgm:pt modelId="{F3D6CF5E-15AA-474F-8EC9-14597F385E08}" type="pres">
      <dgm:prSet presAssocID="{5F43A5C6-4EA7-4209-B214-91773FD1C98F}" presName="rootConnector" presStyleLbl="node2" presStyleIdx="2" presStyleCnt="10"/>
      <dgm:spPr/>
    </dgm:pt>
    <dgm:pt modelId="{0CDD2A61-2152-4FB6-B27E-7370DB2D7800}" type="pres">
      <dgm:prSet presAssocID="{5F43A5C6-4EA7-4209-B214-91773FD1C98F}" presName="hierChild4" presStyleCnt="0"/>
      <dgm:spPr/>
    </dgm:pt>
    <dgm:pt modelId="{85AE19F2-FFF2-48B7-9D62-09A50483188E}" type="pres">
      <dgm:prSet presAssocID="{5F43A5C6-4EA7-4209-B214-91773FD1C98F}" presName="hierChild5" presStyleCnt="0"/>
      <dgm:spPr/>
    </dgm:pt>
    <dgm:pt modelId="{A5952DB1-2FC4-4269-8777-F1BF092CFBCE}" type="pres">
      <dgm:prSet presAssocID="{94596E37-B072-4EDC-A006-4F93A6E8D494}" presName="Name37" presStyleLbl="parChTrans1D2" presStyleIdx="3" presStyleCnt="10"/>
      <dgm:spPr/>
    </dgm:pt>
    <dgm:pt modelId="{CA0BFF11-2B4E-4145-8AB7-A9A0FE037116}" type="pres">
      <dgm:prSet presAssocID="{E9B6E7EE-A933-4970-850A-047B510BAAC5}" presName="hierRoot2" presStyleCnt="0">
        <dgm:presLayoutVars>
          <dgm:hierBranch val="init"/>
        </dgm:presLayoutVars>
      </dgm:prSet>
      <dgm:spPr/>
    </dgm:pt>
    <dgm:pt modelId="{E6EC7CA2-29E3-4E6A-8AB3-CD5940D50B28}" type="pres">
      <dgm:prSet presAssocID="{E9B6E7EE-A933-4970-850A-047B510BAAC5}" presName="rootComposite" presStyleCnt="0"/>
      <dgm:spPr/>
    </dgm:pt>
    <dgm:pt modelId="{CABEB3E0-49AA-42A8-B681-57AEC261FCC6}" type="pres">
      <dgm:prSet presAssocID="{E9B6E7EE-A933-4970-850A-047B510BAAC5}" presName="rootText" presStyleLbl="node2" presStyleIdx="3" presStyleCnt="10">
        <dgm:presLayoutVars>
          <dgm:chPref val="3"/>
        </dgm:presLayoutVars>
      </dgm:prSet>
      <dgm:spPr/>
    </dgm:pt>
    <dgm:pt modelId="{1F8ECC84-E2EA-4AF1-A1A1-0E562983EED6}" type="pres">
      <dgm:prSet presAssocID="{E9B6E7EE-A933-4970-850A-047B510BAAC5}" presName="rootConnector" presStyleLbl="node2" presStyleIdx="3" presStyleCnt="10"/>
      <dgm:spPr/>
    </dgm:pt>
    <dgm:pt modelId="{2833C372-8F3E-49B5-B676-0C3D4D09993A}" type="pres">
      <dgm:prSet presAssocID="{E9B6E7EE-A933-4970-850A-047B510BAAC5}" presName="hierChild4" presStyleCnt="0"/>
      <dgm:spPr/>
    </dgm:pt>
    <dgm:pt modelId="{3A8A8005-83EF-460B-9106-245DB791CFF7}" type="pres">
      <dgm:prSet presAssocID="{E9B6E7EE-A933-4970-850A-047B510BAAC5}" presName="hierChild5" presStyleCnt="0"/>
      <dgm:spPr/>
    </dgm:pt>
    <dgm:pt modelId="{4F4F0734-4D58-4B3A-B5EA-588BF4C1D8B5}" type="pres">
      <dgm:prSet presAssocID="{EA7A1BC8-148D-46FD-9A31-D9E856E266B5}" presName="Name37" presStyleLbl="parChTrans1D2" presStyleIdx="4" presStyleCnt="10"/>
      <dgm:spPr/>
    </dgm:pt>
    <dgm:pt modelId="{73A90A46-6077-407B-93AE-AB8A03A6F25F}" type="pres">
      <dgm:prSet presAssocID="{08C24E11-AB49-4657-A7E9-4C73A6A212B4}" presName="hierRoot2" presStyleCnt="0">
        <dgm:presLayoutVars>
          <dgm:hierBranch val="init"/>
        </dgm:presLayoutVars>
      </dgm:prSet>
      <dgm:spPr/>
    </dgm:pt>
    <dgm:pt modelId="{FEFE0833-CB4A-48CF-BF4A-5C07B40140C7}" type="pres">
      <dgm:prSet presAssocID="{08C24E11-AB49-4657-A7E9-4C73A6A212B4}" presName="rootComposite" presStyleCnt="0"/>
      <dgm:spPr/>
    </dgm:pt>
    <dgm:pt modelId="{EB6D4A01-57B5-4790-B460-752B8BC14B87}" type="pres">
      <dgm:prSet presAssocID="{08C24E11-AB49-4657-A7E9-4C73A6A212B4}" presName="rootText" presStyleLbl="node2" presStyleIdx="4" presStyleCnt="10">
        <dgm:presLayoutVars>
          <dgm:chPref val="3"/>
        </dgm:presLayoutVars>
      </dgm:prSet>
      <dgm:spPr/>
    </dgm:pt>
    <dgm:pt modelId="{5BC9A1ED-769E-4F82-BC10-B81AE72C3BBB}" type="pres">
      <dgm:prSet presAssocID="{08C24E11-AB49-4657-A7E9-4C73A6A212B4}" presName="rootConnector" presStyleLbl="node2" presStyleIdx="4" presStyleCnt="10"/>
      <dgm:spPr/>
    </dgm:pt>
    <dgm:pt modelId="{1DE1EC64-6696-415D-919A-4E8EC468734D}" type="pres">
      <dgm:prSet presAssocID="{08C24E11-AB49-4657-A7E9-4C73A6A212B4}" presName="hierChild4" presStyleCnt="0"/>
      <dgm:spPr/>
    </dgm:pt>
    <dgm:pt modelId="{060C8980-43FE-452E-AAF8-D4B8DD31EFE7}" type="pres">
      <dgm:prSet presAssocID="{08C24E11-AB49-4657-A7E9-4C73A6A212B4}" presName="hierChild5" presStyleCnt="0"/>
      <dgm:spPr/>
    </dgm:pt>
    <dgm:pt modelId="{CD932AD7-6BFB-45C9-9635-0E4AA45BF776}" type="pres">
      <dgm:prSet presAssocID="{DF083FAD-1F71-4E56-9FAC-700E77597BBA}" presName="Name37" presStyleLbl="parChTrans1D2" presStyleIdx="5" presStyleCnt="10"/>
      <dgm:spPr/>
    </dgm:pt>
    <dgm:pt modelId="{60144164-50B7-405B-9C24-C4817EDFEB3E}" type="pres">
      <dgm:prSet presAssocID="{8665D1AE-75FA-4CAE-80D8-093BDC3A49B8}" presName="hierRoot2" presStyleCnt="0">
        <dgm:presLayoutVars>
          <dgm:hierBranch val="init"/>
        </dgm:presLayoutVars>
      </dgm:prSet>
      <dgm:spPr/>
    </dgm:pt>
    <dgm:pt modelId="{19C756BA-0B1C-4FF5-A9C1-567001A24886}" type="pres">
      <dgm:prSet presAssocID="{8665D1AE-75FA-4CAE-80D8-093BDC3A49B8}" presName="rootComposite" presStyleCnt="0"/>
      <dgm:spPr/>
    </dgm:pt>
    <dgm:pt modelId="{C1618961-575E-42DE-81EC-248F958B71F3}" type="pres">
      <dgm:prSet presAssocID="{8665D1AE-75FA-4CAE-80D8-093BDC3A49B8}" presName="rootText" presStyleLbl="node2" presStyleIdx="5" presStyleCnt="10">
        <dgm:presLayoutVars>
          <dgm:chPref val="3"/>
        </dgm:presLayoutVars>
      </dgm:prSet>
      <dgm:spPr/>
    </dgm:pt>
    <dgm:pt modelId="{F2DE89CF-76DD-4952-AD1B-255AF0C1D4A7}" type="pres">
      <dgm:prSet presAssocID="{8665D1AE-75FA-4CAE-80D8-093BDC3A49B8}" presName="rootConnector" presStyleLbl="node2" presStyleIdx="5" presStyleCnt="10"/>
      <dgm:spPr/>
    </dgm:pt>
    <dgm:pt modelId="{A109D1B4-CFBC-482F-8189-F8DE48F22F54}" type="pres">
      <dgm:prSet presAssocID="{8665D1AE-75FA-4CAE-80D8-093BDC3A49B8}" presName="hierChild4" presStyleCnt="0"/>
      <dgm:spPr/>
    </dgm:pt>
    <dgm:pt modelId="{4BE73E5D-DCE4-41D8-9A87-15683C0DB9C5}" type="pres">
      <dgm:prSet presAssocID="{8665D1AE-75FA-4CAE-80D8-093BDC3A49B8}" presName="hierChild5" presStyleCnt="0"/>
      <dgm:spPr/>
    </dgm:pt>
    <dgm:pt modelId="{0721C26F-5FF5-4F40-B6DD-35ACE801BCF5}" type="pres">
      <dgm:prSet presAssocID="{EFEBB76F-9768-4925-BC20-9C1196345E5D}" presName="Name37" presStyleLbl="parChTrans1D2" presStyleIdx="6" presStyleCnt="10"/>
      <dgm:spPr/>
    </dgm:pt>
    <dgm:pt modelId="{5B40FFE4-14F0-41AC-AC16-32C48D4C0E53}" type="pres">
      <dgm:prSet presAssocID="{26660B70-1C3C-48AB-B227-04BC66EA9AA8}" presName="hierRoot2" presStyleCnt="0">
        <dgm:presLayoutVars>
          <dgm:hierBranch val="init"/>
        </dgm:presLayoutVars>
      </dgm:prSet>
      <dgm:spPr/>
    </dgm:pt>
    <dgm:pt modelId="{6CFA33CD-C46C-40D9-B78E-8B861FF59A72}" type="pres">
      <dgm:prSet presAssocID="{26660B70-1C3C-48AB-B227-04BC66EA9AA8}" presName="rootComposite" presStyleCnt="0"/>
      <dgm:spPr/>
    </dgm:pt>
    <dgm:pt modelId="{B5198CD5-9380-47E0-A237-6F09FE6784AA}" type="pres">
      <dgm:prSet presAssocID="{26660B70-1C3C-48AB-B227-04BC66EA9AA8}" presName="rootText" presStyleLbl="node2" presStyleIdx="6" presStyleCnt="10">
        <dgm:presLayoutVars>
          <dgm:chPref val="3"/>
        </dgm:presLayoutVars>
      </dgm:prSet>
      <dgm:spPr/>
    </dgm:pt>
    <dgm:pt modelId="{83D9CAE9-4766-4B3C-91D8-9F7A6204637F}" type="pres">
      <dgm:prSet presAssocID="{26660B70-1C3C-48AB-B227-04BC66EA9AA8}" presName="rootConnector" presStyleLbl="node2" presStyleIdx="6" presStyleCnt="10"/>
      <dgm:spPr/>
    </dgm:pt>
    <dgm:pt modelId="{1562D702-1A13-482B-AB88-6AB2BB03DEBA}" type="pres">
      <dgm:prSet presAssocID="{26660B70-1C3C-48AB-B227-04BC66EA9AA8}" presName="hierChild4" presStyleCnt="0"/>
      <dgm:spPr/>
    </dgm:pt>
    <dgm:pt modelId="{490F553F-5E20-4EF2-B0C0-D5C12DC6CF85}" type="pres">
      <dgm:prSet presAssocID="{26660B70-1C3C-48AB-B227-04BC66EA9AA8}" presName="hierChild5" presStyleCnt="0"/>
      <dgm:spPr/>
    </dgm:pt>
    <dgm:pt modelId="{B76C5DD7-27ED-40A7-9A22-8DF8EBBC7558}" type="pres">
      <dgm:prSet presAssocID="{81F36B98-5C0C-46E7-9B48-EE2D7B4F575C}" presName="Name37" presStyleLbl="parChTrans1D2" presStyleIdx="7" presStyleCnt="10"/>
      <dgm:spPr/>
    </dgm:pt>
    <dgm:pt modelId="{B5AB17A7-8E0F-44EE-88CF-BF8D3F93D7C2}" type="pres">
      <dgm:prSet presAssocID="{DB40A24B-8C70-480F-8589-EE75351A901B}" presName="hierRoot2" presStyleCnt="0">
        <dgm:presLayoutVars>
          <dgm:hierBranch val="init"/>
        </dgm:presLayoutVars>
      </dgm:prSet>
      <dgm:spPr/>
    </dgm:pt>
    <dgm:pt modelId="{50F5DC65-904B-45C5-A5E0-F90532DC8182}" type="pres">
      <dgm:prSet presAssocID="{DB40A24B-8C70-480F-8589-EE75351A901B}" presName="rootComposite" presStyleCnt="0"/>
      <dgm:spPr/>
    </dgm:pt>
    <dgm:pt modelId="{D13782F3-978C-4A7D-86F7-0962A39AD3C3}" type="pres">
      <dgm:prSet presAssocID="{DB40A24B-8C70-480F-8589-EE75351A901B}" presName="rootText" presStyleLbl="node2" presStyleIdx="7" presStyleCnt="10">
        <dgm:presLayoutVars>
          <dgm:chPref val="3"/>
        </dgm:presLayoutVars>
      </dgm:prSet>
      <dgm:spPr/>
    </dgm:pt>
    <dgm:pt modelId="{407ABD7D-A1F6-4672-A024-F9F3011CA27E}" type="pres">
      <dgm:prSet presAssocID="{DB40A24B-8C70-480F-8589-EE75351A901B}" presName="rootConnector" presStyleLbl="node2" presStyleIdx="7" presStyleCnt="10"/>
      <dgm:spPr/>
    </dgm:pt>
    <dgm:pt modelId="{4A46AFD1-0385-40FA-A390-A87139D2F88B}" type="pres">
      <dgm:prSet presAssocID="{DB40A24B-8C70-480F-8589-EE75351A901B}" presName="hierChild4" presStyleCnt="0"/>
      <dgm:spPr/>
    </dgm:pt>
    <dgm:pt modelId="{22E5A2D8-80E5-4DA9-9FFE-DA692413893F}" type="pres">
      <dgm:prSet presAssocID="{DB40A24B-8C70-480F-8589-EE75351A901B}" presName="hierChild5" presStyleCnt="0"/>
      <dgm:spPr/>
    </dgm:pt>
    <dgm:pt modelId="{B2C4CB75-FD56-4E11-B15B-018A8CAE2018}" type="pres">
      <dgm:prSet presAssocID="{68BB3ED3-3D50-4FA8-9E4B-639B451498B3}" presName="Name37" presStyleLbl="parChTrans1D2" presStyleIdx="8" presStyleCnt="10"/>
      <dgm:spPr/>
    </dgm:pt>
    <dgm:pt modelId="{64C63D8B-7067-4B71-AB2E-196997DFBCB6}" type="pres">
      <dgm:prSet presAssocID="{D9E0E6C4-5CE1-4602-93D1-4DEA6B2333EA}" presName="hierRoot2" presStyleCnt="0">
        <dgm:presLayoutVars>
          <dgm:hierBranch val="hang"/>
        </dgm:presLayoutVars>
      </dgm:prSet>
      <dgm:spPr/>
    </dgm:pt>
    <dgm:pt modelId="{C76AA370-C4FF-4E15-863E-79B910BF35C8}" type="pres">
      <dgm:prSet presAssocID="{D9E0E6C4-5CE1-4602-93D1-4DEA6B2333EA}" presName="rootComposite" presStyleCnt="0"/>
      <dgm:spPr/>
    </dgm:pt>
    <dgm:pt modelId="{712C739F-0C98-4F0C-B1D0-77EE498E3A0E}" type="pres">
      <dgm:prSet presAssocID="{D9E0E6C4-5CE1-4602-93D1-4DEA6B2333EA}" presName="rootText" presStyleLbl="node2" presStyleIdx="8" presStyleCnt="10">
        <dgm:presLayoutVars>
          <dgm:chPref val="3"/>
        </dgm:presLayoutVars>
      </dgm:prSet>
      <dgm:spPr/>
    </dgm:pt>
    <dgm:pt modelId="{5708F348-5E4D-45A3-A128-6A8BC9A957D1}" type="pres">
      <dgm:prSet presAssocID="{D9E0E6C4-5CE1-4602-93D1-4DEA6B2333EA}" presName="rootConnector" presStyleLbl="node2" presStyleIdx="8" presStyleCnt="10"/>
      <dgm:spPr/>
    </dgm:pt>
    <dgm:pt modelId="{E78C2C7D-B21D-4CB5-ABBE-26B88E71C51A}" type="pres">
      <dgm:prSet presAssocID="{D9E0E6C4-5CE1-4602-93D1-4DEA6B2333EA}" presName="hierChild4" presStyleCnt="0"/>
      <dgm:spPr/>
    </dgm:pt>
    <dgm:pt modelId="{A14B7650-C8F1-44BA-A82E-5F17659D3DC4}" type="pres">
      <dgm:prSet presAssocID="{D9E0E6C4-5CE1-4602-93D1-4DEA6B2333EA}" presName="hierChild5" presStyleCnt="0"/>
      <dgm:spPr/>
    </dgm:pt>
    <dgm:pt modelId="{B68A674E-6F8A-4080-AD08-DA3871432DB0}" type="pres">
      <dgm:prSet presAssocID="{F604213C-3B9F-4BA9-857D-47C54A8C508E}" presName="Name37" presStyleLbl="parChTrans1D2" presStyleIdx="9" presStyleCnt="10"/>
      <dgm:spPr/>
    </dgm:pt>
    <dgm:pt modelId="{A371022F-C864-4088-AD77-B0147154EF80}" type="pres">
      <dgm:prSet presAssocID="{EE28F3FF-6E2C-4E6A-B55F-9E13873F5AE0}" presName="hierRoot2" presStyleCnt="0">
        <dgm:presLayoutVars>
          <dgm:hierBranch val="init"/>
        </dgm:presLayoutVars>
      </dgm:prSet>
      <dgm:spPr/>
    </dgm:pt>
    <dgm:pt modelId="{0B745938-D265-40C8-A0A4-8C3E784513F5}" type="pres">
      <dgm:prSet presAssocID="{EE28F3FF-6E2C-4E6A-B55F-9E13873F5AE0}" presName="rootComposite" presStyleCnt="0"/>
      <dgm:spPr/>
    </dgm:pt>
    <dgm:pt modelId="{C85E58D8-7F2C-4878-82D6-04057C3FAD7C}" type="pres">
      <dgm:prSet presAssocID="{EE28F3FF-6E2C-4E6A-B55F-9E13873F5AE0}" presName="rootText" presStyleLbl="node2" presStyleIdx="9" presStyleCnt="10" custScaleX="96659" custScaleY="132946">
        <dgm:presLayoutVars>
          <dgm:chPref val="3"/>
        </dgm:presLayoutVars>
      </dgm:prSet>
      <dgm:spPr/>
    </dgm:pt>
    <dgm:pt modelId="{DB4A7F44-CBA2-47B6-BDFD-77CB52764693}" type="pres">
      <dgm:prSet presAssocID="{EE28F3FF-6E2C-4E6A-B55F-9E13873F5AE0}" presName="rootConnector" presStyleLbl="node2" presStyleIdx="9" presStyleCnt="10"/>
      <dgm:spPr/>
    </dgm:pt>
    <dgm:pt modelId="{17875F11-58B8-43C8-9CC4-0349D28F1C96}" type="pres">
      <dgm:prSet presAssocID="{EE28F3FF-6E2C-4E6A-B55F-9E13873F5AE0}" presName="hierChild4" presStyleCnt="0"/>
      <dgm:spPr/>
    </dgm:pt>
    <dgm:pt modelId="{2EFC3897-7A63-4589-9768-FE188CC92091}" type="pres">
      <dgm:prSet presAssocID="{EE28F3FF-6E2C-4E6A-B55F-9E13873F5AE0}" presName="hierChild5" presStyleCnt="0"/>
      <dgm:spPr/>
    </dgm:pt>
    <dgm:pt modelId="{D9F604CF-2E3C-4712-815C-535C74ACDFE8}" type="pres">
      <dgm:prSet presAssocID="{9D261FF9-C856-4776-9DB4-2E1AE2751BC0}" presName="hierChild3" presStyleCnt="0"/>
      <dgm:spPr/>
    </dgm:pt>
  </dgm:ptLst>
  <dgm:cxnLst>
    <dgm:cxn modelId="{28EC2601-1B42-43DC-9728-835B3CD932EF}" srcId="{9D261FF9-C856-4776-9DB4-2E1AE2751BC0}" destId="{26660B70-1C3C-48AB-B227-04BC66EA9AA8}" srcOrd="6" destOrd="0" parTransId="{EFEBB76F-9768-4925-BC20-9C1196345E5D}" sibTransId="{8B574383-A72C-47D9-A88C-935B38408C33}"/>
    <dgm:cxn modelId="{DF9CB401-E3BA-4491-960F-5E17C49146C9}" type="presOf" srcId="{08C24E11-AB49-4657-A7E9-4C73A6A212B4}" destId="{5BC9A1ED-769E-4F82-BC10-B81AE72C3BBB}" srcOrd="1" destOrd="0" presId="urn:microsoft.com/office/officeart/2005/8/layout/orgChart1"/>
    <dgm:cxn modelId="{13F1380C-9ADB-415E-A2FE-52387C312279}" type="presOf" srcId="{26660B70-1C3C-48AB-B227-04BC66EA9AA8}" destId="{83D9CAE9-4766-4B3C-91D8-9F7A6204637F}" srcOrd="1" destOrd="0" presId="urn:microsoft.com/office/officeart/2005/8/layout/orgChart1"/>
    <dgm:cxn modelId="{BD127115-0393-4EB2-B74F-78AA296A2022}" srcId="{9D261FF9-C856-4776-9DB4-2E1AE2751BC0}" destId="{8665D1AE-75FA-4CAE-80D8-093BDC3A49B8}" srcOrd="5" destOrd="0" parTransId="{DF083FAD-1F71-4E56-9FAC-700E77597BBA}" sibTransId="{491816D9-59AC-49F2-AF0F-808FA52BE292}"/>
    <dgm:cxn modelId="{578D6020-111F-440D-A1D2-D847BFC6E65E}" srcId="{9D261FF9-C856-4776-9DB4-2E1AE2751BC0}" destId="{D9E0E6C4-5CE1-4602-93D1-4DEA6B2333EA}" srcOrd="8" destOrd="0" parTransId="{68BB3ED3-3D50-4FA8-9E4B-639B451498B3}" sibTransId="{8B9264CB-8916-48CE-8294-96EA7AB6264C}"/>
    <dgm:cxn modelId="{FCC96C21-3CA8-41C4-A2EC-5DA3476A0376}" type="presOf" srcId="{8665D1AE-75FA-4CAE-80D8-093BDC3A49B8}" destId="{C1618961-575E-42DE-81EC-248F958B71F3}" srcOrd="0" destOrd="0" presId="urn:microsoft.com/office/officeart/2005/8/layout/orgChart1"/>
    <dgm:cxn modelId="{8D58CA2A-E57A-4517-834D-B2FB1A6ADDA0}" type="presOf" srcId="{26660B70-1C3C-48AB-B227-04BC66EA9AA8}" destId="{B5198CD5-9380-47E0-A237-6F09FE6784AA}" srcOrd="0" destOrd="0" presId="urn:microsoft.com/office/officeart/2005/8/layout/orgChart1"/>
    <dgm:cxn modelId="{9CE3A22C-2698-43D8-BB0C-E5EF348376D4}" type="presOf" srcId="{9D261FF9-C856-4776-9DB4-2E1AE2751BC0}" destId="{E4465390-E134-4FD2-9BBC-0B112E2091AD}" srcOrd="1" destOrd="0" presId="urn:microsoft.com/office/officeart/2005/8/layout/orgChart1"/>
    <dgm:cxn modelId="{55F73A2D-BF06-4F55-AC07-620E420DC648}" type="presOf" srcId="{F604213C-3B9F-4BA9-857D-47C54A8C508E}" destId="{B68A674E-6F8A-4080-AD08-DA3871432DB0}" srcOrd="0" destOrd="0" presId="urn:microsoft.com/office/officeart/2005/8/layout/orgChart1"/>
    <dgm:cxn modelId="{92E4392F-FB49-4A1D-B24F-CD97587C2DFB}" srcId="{9D261FF9-C856-4776-9DB4-2E1AE2751BC0}" destId="{5F43A5C6-4EA7-4209-B214-91773FD1C98F}" srcOrd="2" destOrd="0" parTransId="{2E81F606-4B94-48FC-91F4-9BF17E9F0028}" sibTransId="{5CD7B6C0-6343-4A67-BC97-B555FCA33EFD}"/>
    <dgm:cxn modelId="{BA83A13F-95BA-4609-9329-76F11ED6BEC3}" type="presOf" srcId="{5F43A5C6-4EA7-4209-B214-91773FD1C98F}" destId="{F3D6CF5E-15AA-474F-8EC9-14597F385E08}" srcOrd="1" destOrd="0" presId="urn:microsoft.com/office/officeart/2005/8/layout/orgChart1"/>
    <dgm:cxn modelId="{7399EC5B-B390-4B21-8951-C4AD7CD2DE85}" type="presOf" srcId="{9D261FF9-C856-4776-9DB4-2E1AE2751BC0}" destId="{245E4ADA-A78E-45CD-B0B4-96450ECACA83}" srcOrd="0" destOrd="0" presId="urn:microsoft.com/office/officeart/2005/8/layout/orgChart1"/>
    <dgm:cxn modelId="{3360B461-0E90-4FAF-A191-5C21799F1670}" type="presOf" srcId="{5F43A5C6-4EA7-4209-B214-91773FD1C98F}" destId="{B1AC1903-3BD5-4D4A-A9AB-0C7F586875F4}" srcOrd="0" destOrd="0" presId="urn:microsoft.com/office/officeart/2005/8/layout/orgChart1"/>
    <dgm:cxn modelId="{83452446-2B84-49DE-9C84-DB46A91B4DA1}" type="presOf" srcId="{207D872C-BCCA-43D1-9107-D157F7759250}" destId="{D0FAB7A3-1035-4D41-BC55-E1CAEFC218A7}" srcOrd="0" destOrd="0" presId="urn:microsoft.com/office/officeart/2005/8/layout/orgChart1"/>
    <dgm:cxn modelId="{B4246C49-6149-469D-BEC1-2EE8EC1892D6}" type="presOf" srcId="{1B663F55-0AB7-4D74-B7A4-D22EA6FCCC35}" destId="{EE395A88-5793-4DF0-A2AF-FA08DA783A21}" srcOrd="0" destOrd="0" presId="urn:microsoft.com/office/officeart/2005/8/layout/orgChart1"/>
    <dgm:cxn modelId="{3B388E49-A3CE-47D3-AA7F-ACC34D654014}" type="presOf" srcId="{EFEBB76F-9768-4925-BC20-9C1196345E5D}" destId="{0721C26F-5FF5-4F40-B6DD-35ACE801BCF5}" srcOrd="0" destOrd="0" presId="urn:microsoft.com/office/officeart/2005/8/layout/orgChart1"/>
    <dgm:cxn modelId="{DFBC236D-7C0E-4A24-BB85-D5DD121EC6E2}" type="presOf" srcId="{E9B6E7EE-A933-4970-850A-047B510BAAC5}" destId="{1F8ECC84-E2EA-4AF1-A1A1-0E562983EED6}" srcOrd="1" destOrd="0" presId="urn:microsoft.com/office/officeart/2005/8/layout/orgChart1"/>
    <dgm:cxn modelId="{75980671-FCD1-4BE7-9A3C-2AD763ED06BE}" type="presOf" srcId="{207D872C-BCCA-43D1-9107-D157F7759250}" destId="{92D9E372-7F78-47A4-B99F-86E028230D29}" srcOrd="1" destOrd="0" presId="urn:microsoft.com/office/officeart/2005/8/layout/orgChart1"/>
    <dgm:cxn modelId="{8F90BB56-AD5E-4403-9CEF-4E710208541F}" srcId="{9D261FF9-C856-4776-9DB4-2E1AE2751BC0}" destId="{DB40A24B-8C70-480F-8589-EE75351A901B}" srcOrd="7" destOrd="0" parTransId="{81F36B98-5C0C-46E7-9B48-EE2D7B4F575C}" sibTransId="{26CD7608-09C0-4652-993E-B12B6A7FC165}"/>
    <dgm:cxn modelId="{C3ECC089-ADED-4742-9C4C-7364649E6F72}" type="presOf" srcId="{DF083FAD-1F71-4E56-9FAC-700E77597BBA}" destId="{CD932AD7-6BFB-45C9-9635-0E4AA45BF776}" srcOrd="0" destOrd="0" presId="urn:microsoft.com/office/officeart/2005/8/layout/orgChart1"/>
    <dgm:cxn modelId="{7E99CE92-4C22-4FC1-B7FD-FDE82274F3DF}" srcId="{9D261FF9-C856-4776-9DB4-2E1AE2751BC0}" destId="{08C24E11-AB49-4657-A7E9-4C73A6A212B4}" srcOrd="4" destOrd="0" parTransId="{EA7A1BC8-148D-46FD-9A31-D9E856E266B5}" sibTransId="{5C794097-52D9-4DD4-847E-7020806649FE}"/>
    <dgm:cxn modelId="{8B385E99-518F-412D-9E3C-26D3A2AFEFA4}" srcId="{9D261FF9-C856-4776-9DB4-2E1AE2751BC0}" destId="{EE28F3FF-6E2C-4E6A-B55F-9E13873F5AE0}" srcOrd="9" destOrd="0" parTransId="{F604213C-3B9F-4BA9-857D-47C54A8C508E}" sibTransId="{F7D66687-3C00-4A49-8E2E-38B81D8AB6B7}"/>
    <dgm:cxn modelId="{AE70809E-81B1-4ECF-B669-71242B91F4CE}" type="presOf" srcId="{EE28F3FF-6E2C-4E6A-B55F-9E13873F5AE0}" destId="{C85E58D8-7F2C-4878-82D6-04057C3FAD7C}" srcOrd="0" destOrd="0" presId="urn:microsoft.com/office/officeart/2005/8/layout/orgChart1"/>
    <dgm:cxn modelId="{1FB755A1-7621-41E5-8E7C-8DFAE5F6C5D6}" srcId="{9D261FF9-C856-4776-9DB4-2E1AE2751BC0}" destId="{207D872C-BCCA-43D1-9107-D157F7759250}" srcOrd="1" destOrd="0" parTransId="{FD5F64FA-DF73-447D-A445-55E654F76BAA}" sibTransId="{AB0BC0A8-DAB5-4EB4-B4B3-E868AD96936A}"/>
    <dgm:cxn modelId="{86BA44AF-79A7-4477-9FA8-04868A37C467}" type="presOf" srcId="{94596E37-B072-4EDC-A006-4F93A6E8D494}" destId="{A5952DB1-2FC4-4269-8777-F1BF092CFBCE}" srcOrd="0" destOrd="0" presId="urn:microsoft.com/office/officeart/2005/8/layout/orgChart1"/>
    <dgm:cxn modelId="{EED142B5-2B63-4449-8FB8-090185D39E56}" srcId="{9D261FF9-C856-4776-9DB4-2E1AE2751BC0}" destId="{1B663F55-0AB7-4D74-B7A4-D22EA6FCCC35}" srcOrd="0" destOrd="0" parTransId="{698318CA-0651-4B8D-9B4C-229219C936D2}" sibTransId="{C3563F0E-E0F0-4DC0-AF67-A6A212E4874E}"/>
    <dgm:cxn modelId="{CA9264B5-9294-4073-947D-7966BDEED8C7}" type="presOf" srcId="{D9E0E6C4-5CE1-4602-93D1-4DEA6B2333EA}" destId="{712C739F-0C98-4F0C-B1D0-77EE498E3A0E}" srcOrd="0" destOrd="0" presId="urn:microsoft.com/office/officeart/2005/8/layout/orgChart1"/>
    <dgm:cxn modelId="{7E52BCB7-100D-4237-982F-A2C210874C79}" type="presOf" srcId="{D9E0E6C4-5CE1-4602-93D1-4DEA6B2333EA}" destId="{5708F348-5E4D-45A3-A128-6A8BC9A957D1}" srcOrd="1" destOrd="0" presId="urn:microsoft.com/office/officeart/2005/8/layout/orgChart1"/>
    <dgm:cxn modelId="{645867C0-532D-47F4-95AF-3FB3AD106B85}" type="presOf" srcId="{EA7A1BC8-148D-46FD-9A31-D9E856E266B5}" destId="{4F4F0734-4D58-4B3A-B5EA-588BF4C1D8B5}" srcOrd="0" destOrd="0" presId="urn:microsoft.com/office/officeart/2005/8/layout/orgChart1"/>
    <dgm:cxn modelId="{68D471C4-EFC9-4ECD-BE0C-4E32863462C8}" type="presOf" srcId="{68BB3ED3-3D50-4FA8-9E4B-639B451498B3}" destId="{B2C4CB75-FD56-4E11-B15B-018A8CAE2018}" srcOrd="0" destOrd="0" presId="urn:microsoft.com/office/officeart/2005/8/layout/orgChart1"/>
    <dgm:cxn modelId="{8EED9DC4-A8A9-4B8C-989E-8A03B1FAE2F4}" type="presOf" srcId="{DB40A24B-8C70-480F-8589-EE75351A901B}" destId="{D13782F3-978C-4A7D-86F7-0962A39AD3C3}" srcOrd="0" destOrd="0" presId="urn:microsoft.com/office/officeart/2005/8/layout/orgChart1"/>
    <dgm:cxn modelId="{EB97C4CD-5417-44CE-9D5E-2D4A43171F53}" type="presOf" srcId="{2E81F606-4B94-48FC-91F4-9BF17E9F0028}" destId="{83F1CCF5-F97F-4C06-A279-00034D551C28}" srcOrd="0" destOrd="0" presId="urn:microsoft.com/office/officeart/2005/8/layout/orgChart1"/>
    <dgm:cxn modelId="{74FA65D5-601F-40A0-860C-1F6E40CA14B4}" srcId="{9D261FF9-C856-4776-9DB4-2E1AE2751BC0}" destId="{E9B6E7EE-A933-4970-850A-047B510BAAC5}" srcOrd="3" destOrd="0" parTransId="{94596E37-B072-4EDC-A006-4F93A6E8D494}" sibTransId="{475F9319-583B-493A-9650-5C04839D279C}"/>
    <dgm:cxn modelId="{8E338ED7-E8DD-42B8-94A8-12E72DF41C49}" type="presOf" srcId="{E9B6E7EE-A933-4970-850A-047B510BAAC5}" destId="{CABEB3E0-49AA-42A8-B681-57AEC261FCC6}" srcOrd="0" destOrd="0" presId="urn:microsoft.com/office/officeart/2005/8/layout/orgChart1"/>
    <dgm:cxn modelId="{CCD0B5D9-46A7-4ADF-B0FD-9D2514E2F7C2}" type="presOf" srcId="{1B663F55-0AB7-4D74-B7A4-D22EA6FCCC35}" destId="{626EC1C8-A13C-42FD-97B1-5DCC5B8FE872}" srcOrd="1" destOrd="0" presId="urn:microsoft.com/office/officeart/2005/8/layout/orgChart1"/>
    <dgm:cxn modelId="{ECC606DC-7CFB-485E-AF09-F3F0451F37ED}" type="presOf" srcId="{DB40A24B-8C70-480F-8589-EE75351A901B}" destId="{407ABD7D-A1F6-4672-A024-F9F3011CA27E}" srcOrd="1" destOrd="0" presId="urn:microsoft.com/office/officeart/2005/8/layout/orgChart1"/>
    <dgm:cxn modelId="{90C448DD-BFDE-447C-B2FF-1F9ADBE9811A}" type="presOf" srcId="{08C24E11-AB49-4657-A7E9-4C73A6A212B4}" destId="{EB6D4A01-57B5-4790-B460-752B8BC14B87}" srcOrd="0" destOrd="0" presId="urn:microsoft.com/office/officeart/2005/8/layout/orgChart1"/>
    <dgm:cxn modelId="{C5CF67E2-2A54-4160-8CE7-E884EFE95C28}" type="presOf" srcId="{2A2CD615-BB7A-46D7-8137-4F14E5C9F3F3}" destId="{4F88165A-F3D8-432A-8379-4ED785BC4483}" srcOrd="0" destOrd="0" presId="urn:microsoft.com/office/officeart/2005/8/layout/orgChart1"/>
    <dgm:cxn modelId="{424FFFE2-EE19-4438-9F8D-321F5C012B7A}" type="presOf" srcId="{8665D1AE-75FA-4CAE-80D8-093BDC3A49B8}" destId="{F2DE89CF-76DD-4952-AD1B-255AF0C1D4A7}" srcOrd="1" destOrd="0" presId="urn:microsoft.com/office/officeart/2005/8/layout/orgChart1"/>
    <dgm:cxn modelId="{837902EA-4C8C-40A5-AAFD-03E7AB63FF7A}" srcId="{2A2CD615-BB7A-46D7-8137-4F14E5C9F3F3}" destId="{9D261FF9-C856-4776-9DB4-2E1AE2751BC0}" srcOrd="0" destOrd="0" parTransId="{7444ECF8-50DA-4E9A-9B03-3BF84712FD46}" sibTransId="{B3F1273C-BC62-4696-89E1-5ACDBBC482D4}"/>
    <dgm:cxn modelId="{2679ABED-F932-4202-BF29-29DB05589654}" type="presOf" srcId="{FD5F64FA-DF73-447D-A445-55E654F76BAA}" destId="{3A90BC77-112A-45D7-97E2-A332B953CB83}" srcOrd="0" destOrd="0" presId="urn:microsoft.com/office/officeart/2005/8/layout/orgChart1"/>
    <dgm:cxn modelId="{8CE986FB-802C-4302-BFFE-94FB825A76BD}" type="presOf" srcId="{EE28F3FF-6E2C-4E6A-B55F-9E13873F5AE0}" destId="{DB4A7F44-CBA2-47B6-BDFD-77CB52764693}" srcOrd="1" destOrd="0" presId="urn:microsoft.com/office/officeart/2005/8/layout/orgChart1"/>
    <dgm:cxn modelId="{D9A7A8FB-5CBA-44CC-B2FE-30DCA23DAC5F}" type="presOf" srcId="{81F36B98-5C0C-46E7-9B48-EE2D7B4F575C}" destId="{B76C5DD7-27ED-40A7-9A22-8DF8EBBC7558}" srcOrd="0" destOrd="0" presId="urn:microsoft.com/office/officeart/2005/8/layout/orgChart1"/>
    <dgm:cxn modelId="{9A9393FE-3A21-4CA4-A5A1-352BE454ABD3}" type="presOf" srcId="{698318CA-0651-4B8D-9B4C-229219C936D2}" destId="{37E078C1-AA71-42F7-833C-41359EFAE2C9}" srcOrd="0" destOrd="0" presId="urn:microsoft.com/office/officeart/2005/8/layout/orgChart1"/>
    <dgm:cxn modelId="{836E14A2-3E3A-4703-8CE5-410A20DC43F4}" type="presParOf" srcId="{4F88165A-F3D8-432A-8379-4ED785BC4483}" destId="{651550DA-2D1F-437F-B81D-04D6B6B3F8BD}" srcOrd="0" destOrd="0" presId="urn:microsoft.com/office/officeart/2005/8/layout/orgChart1"/>
    <dgm:cxn modelId="{2AA0DC53-11A9-4034-9DFE-1E9749FA6D0B}" type="presParOf" srcId="{651550DA-2D1F-437F-B81D-04D6B6B3F8BD}" destId="{17C54ACA-BF10-4456-9239-D83708AA16A2}" srcOrd="0" destOrd="0" presId="urn:microsoft.com/office/officeart/2005/8/layout/orgChart1"/>
    <dgm:cxn modelId="{7C8B1B1A-C4DE-4F09-A2EA-42AFBDADCB75}" type="presParOf" srcId="{17C54ACA-BF10-4456-9239-D83708AA16A2}" destId="{245E4ADA-A78E-45CD-B0B4-96450ECACA83}" srcOrd="0" destOrd="0" presId="urn:microsoft.com/office/officeart/2005/8/layout/orgChart1"/>
    <dgm:cxn modelId="{FA761BC2-232E-4892-9C76-39EA68EBCD58}" type="presParOf" srcId="{17C54ACA-BF10-4456-9239-D83708AA16A2}" destId="{E4465390-E134-4FD2-9BBC-0B112E2091AD}" srcOrd="1" destOrd="0" presId="urn:microsoft.com/office/officeart/2005/8/layout/orgChart1"/>
    <dgm:cxn modelId="{A35D1EC3-FB37-4ABA-8657-51C67EF27C47}" type="presParOf" srcId="{651550DA-2D1F-437F-B81D-04D6B6B3F8BD}" destId="{C1B2BA84-4B8B-46BE-929C-629E031338DA}" srcOrd="1" destOrd="0" presId="urn:microsoft.com/office/officeart/2005/8/layout/orgChart1"/>
    <dgm:cxn modelId="{8AC95F21-1689-4549-A60B-A9E8FDDADCB9}" type="presParOf" srcId="{C1B2BA84-4B8B-46BE-929C-629E031338DA}" destId="{37E078C1-AA71-42F7-833C-41359EFAE2C9}" srcOrd="0" destOrd="0" presId="urn:microsoft.com/office/officeart/2005/8/layout/orgChart1"/>
    <dgm:cxn modelId="{3D77442A-87EF-42B5-9B25-9F3A5A44D6BF}" type="presParOf" srcId="{C1B2BA84-4B8B-46BE-929C-629E031338DA}" destId="{FED6BE16-6734-40CC-9A96-85A58D80B0F8}" srcOrd="1" destOrd="0" presId="urn:microsoft.com/office/officeart/2005/8/layout/orgChart1"/>
    <dgm:cxn modelId="{DB2F2A85-4A45-4AEC-838F-1DABB414EABD}" type="presParOf" srcId="{FED6BE16-6734-40CC-9A96-85A58D80B0F8}" destId="{D0C19EAF-B87F-4EE9-AEAD-97A7953C0223}" srcOrd="0" destOrd="0" presId="urn:microsoft.com/office/officeart/2005/8/layout/orgChart1"/>
    <dgm:cxn modelId="{4BD72A61-3E1E-443D-9291-25F3FFD1589E}" type="presParOf" srcId="{D0C19EAF-B87F-4EE9-AEAD-97A7953C0223}" destId="{EE395A88-5793-4DF0-A2AF-FA08DA783A21}" srcOrd="0" destOrd="0" presId="urn:microsoft.com/office/officeart/2005/8/layout/orgChart1"/>
    <dgm:cxn modelId="{3A4775C0-234F-4391-9C3C-A60689B36CF8}" type="presParOf" srcId="{D0C19EAF-B87F-4EE9-AEAD-97A7953C0223}" destId="{626EC1C8-A13C-42FD-97B1-5DCC5B8FE872}" srcOrd="1" destOrd="0" presId="urn:microsoft.com/office/officeart/2005/8/layout/orgChart1"/>
    <dgm:cxn modelId="{189AB1DF-D840-4A85-9C36-CA21C8A9442C}" type="presParOf" srcId="{FED6BE16-6734-40CC-9A96-85A58D80B0F8}" destId="{1FD88F65-07FE-488D-9175-006346366F37}" srcOrd="1" destOrd="0" presId="urn:microsoft.com/office/officeart/2005/8/layout/orgChart1"/>
    <dgm:cxn modelId="{27E1991D-E91B-47F0-942D-BC470D96DF22}" type="presParOf" srcId="{FED6BE16-6734-40CC-9A96-85A58D80B0F8}" destId="{F800B243-9BC1-43EF-982C-810945DC3FDA}" srcOrd="2" destOrd="0" presId="urn:microsoft.com/office/officeart/2005/8/layout/orgChart1"/>
    <dgm:cxn modelId="{5CB2BEF0-E488-4E69-B49F-944E9E83900D}" type="presParOf" srcId="{C1B2BA84-4B8B-46BE-929C-629E031338DA}" destId="{3A90BC77-112A-45D7-97E2-A332B953CB83}" srcOrd="2" destOrd="0" presId="urn:microsoft.com/office/officeart/2005/8/layout/orgChart1"/>
    <dgm:cxn modelId="{914E6422-B861-47AF-A9B2-763D7707E219}" type="presParOf" srcId="{C1B2BA84-4B8B-46BE-929C-629E031338DA}" destId="{7B03A1AC-D84C-4CFE-95B8-5BA5908D1B52}" srcOrd="3" destOrd="0" presId="urn:microsoft.com/office/officeart/2005/8/layout/orgChart1"/>
    <dgm:cxn modelId="{043317E4-363F-4C2A-BCBE-EC67FBA6C484}" type="presParOf" srcId="{7B03A1AC-D84C-4CFE-95B8-5BA5908D1B52}" destId="{C0F8EAF8-49B8-42A0-B733-773F33B812A7}" srcOrd="0" destOrd="0" presId="urn:microsoft.com/office/officeart/2005/8/layout/orgChart1"/>
    <dgm:cxn modelId="{7176A58B-AC8C-4E44-8ADD-7DD6E2AE0EAB}" type="presParOf" srcId="{C0F8EAF8-49B8-42A0-B733-773F33B812A7}" destId="{D0FAB7A3-1035-4D41-BC55-E1CAEFC218A7}" srcOrd="0" destOrd="0" presId="urn:microsoft.com/office/officeart/2005/8/layout/orgChart1"/>
    <dgm:cxn modelId="{6CDC0B15-DFCF-40FE-8467-995277D5BF87}" type="presParOf" srcId="{C0F8EAF8-49B8-42A0-B733-773F33B812A7}" destId="{92D9E372-7F78-47A4-B99F-86E028230D29}" srcOrd="1" destOrd="0" presId="urn:microsoft.com/office/officeart/2005/8/layout/orgChart1"/>
    <dgm:cxn modelId="{65F07845-DF85-405A-BB49-71F14AE9933D}" type="presParOf" srcId="{7B03A1AC-D84C-4CFE-95B8-5BA5908D1B52}" destId="{96A588DC-3272-4D9E-B284-FFDC38B21A44}" srcOrd="1" destOrd="0" presId="urn:microsoft.com/office/officeart/2005/8/layout/orgChart1"/>
    <dgm:cxn modelId="{E9608489-B8BB-43D8-9011-394BC4CB7C1B}" type="presParOf" srcId="{7B03A1AC-D84C-4CFE-95B8-5BA5908D1B52}" destId="{2CE56C16-F6AB-4EB4-94A6-8FA3E8852D07}" srcOrd="2" destOrd="0" presId="urn:microsoft.com/office/officeart/2005/8/layout/orgChart1"/>
    <dgm:cxn modelId="{10E06CED-A345-4387-88B3-300DD5576810}" type="presParOf" srcId="{C1B2BA84-4B8B-46BE-929C-629E031338DA}" destId="{83F1CCF5-F97F-4C06-A279-00034D551C28}" srcOrd="4" destOrd="0" presId="urn:microsoft.com/office/officeart/2005/8/layout/orgChart1"/>
    <dgm:cxn modelId="{8E5E963E-7F60-4F90-9324-08A2B69A3E9F}" type="presParOf" srcId="{C1B2BA84-4B8B-46BE-929C-629E031338DA}" destId="{2E37C33F-7194-4465-AE1C-264B4F8B6D1C}" srcOrd="5" destOrd="0" presId="urn:microsoft.com/office/officeart/2005/8/layout/orgChart1"/>
    <dgm:cxn modelId="{9E9B9490-86D7-4996-8202-3C200CD827AA}" type="presParOf" srcId="{2E37C33F-7194-4465-AE1C-264B4F8B6D1C}" destId="{74DEC7DE-7A7B-4FC1-81BC-8D933DA56B3E}" srcOrd="0" destOrd="0" presId="urn:microsoft.com/office/officeart/2005/8/layout/orgChart1"/>
    <dgm:cxn modelId="{3D9006DA-FB02-4BAC-AFA5-01F1BDFB38DD}" type="presParOf" srcId="{74DEC7DE-7A7B-4FC1-81BC-8D933DA56B3E}" destId="{B1AC1903-3BD5-4D4A-A9AB-0C7F586875F4}" srcOrd="0" destOrd="0" presId="urn:microsoft.com/office/officeart/2005/8/layout/orgChart1"/>
    <dgm:cxn modelId="{B82AD82D-4323-4082-A51F-AEAA1A416850}" type="presParOf" srcId="{74DEC7DE-7A7B-4FC1-81BC-8D933DA56B3E}" destId="{F3D6CF5E-15AA-474F-8EC9-14597F385E08}" srcOrd="1" destOrd="0" presId="urn:microsoft.com/office/officeart/2005/8/layout/orgChart1"/>
    <dgm:cxn modelId="{15ACB849-7B07-4815-AFF4-ECFEA0F8FE7B}" type="presParOf" srcId="{2E37C33F-7194-4465-AE1C-264B4F8B6D1C}" destId="{0CDD2A61-2152-4FB6-B27E-7370DB2D7800}" srcOrd="1" destOrd="0" presId="urn:microsoft.com/office/officeart/2005/8/layout/orgChart1"/>
    <dgm:cxn modelId="{929AC2FE-5B26-4FBC-BD01-962F08C06045}" type="presParOf" srcId="{2E37C33F-7194-4465-AE1C-264B4F8B6D1C}" destId="{85AE19F2-FFF2-48B7-9D62-09A50483188E}" srcOrd="2" destOrd="0" presId="urn:microsoft.com/office/officeart/2005/8/layout/orgChart1"/>
    <dgm:cxn modelId="{025F5286-15A6-42EE-AB3F-571EE34694FE}" type="presParOf" srcId="{C1B2BA84-4B8B-46BE-929C-629E031338DA}" destId="{A5952DB1-2FC4-4269-8777-F1BF092CFBCE}" srcOrd="6" destOrd="0" presId="urn:microsoft.com/office/officeart/2005/8/layout/orgChart1"/>
    <dgm:cxn modelId="{B27A6703-93B1-434E-88AC-BD1C53819123}" type="presParOf" srcId="{C1B2BA84-4B8B-46BE-929C-629E031338DA}" destId="{CA0BFF11-2B4E-4145-8AB7-A9A0FE037116}" srcOrd="7" destOrd="0" presId="urn:microsoft.com/office/officeart/2005/8/layout/orgChart1"/>
    <dgm:cxn modelId="{BC93C014-732E-4047-9672-3C1729108B24}" type="presParOf" srcId="{CA0BFF11-2B4E-4145-8AB7-A9A0FE037116}" destId="{E6EC7CA2-29E3-4E6A-8AB3-CD5940D50B28}" srcOrd="0" destOrd="0" presId="urn:microsoft.com/office/officeart/2005/8/layout/orgChart1"/>
    <dgm:cxn modelId="{3D82956E-9F6A-469E-A579-AD603C9173D1}" type="presParOf" srcId="{E6EC7CA2-29E3-4E6A-8AB3-CD5940D50B28}" destId="{CABEB3E0-49AA-42A8-B681-57AEC261FCC6}" srcOrd="0" destOrd="0" presId="urn:microsoft.com/office/officeart/2005/8/layout/orgChart1"/>
    <dgm:cxn modelId="{A4CEC017-EB66-4D86-8EE9-5D11536290DD}" type="presParOf" srcId="{E6EC7CA2-29E3-4E6A-8AB3-CD5940D50B28}" destId="{1F8ECC84-E2EA-4AF1-A1A1-0E562983EED6}" srcOrd="1" destOrd="0" presId="urn:microsoft.com/office/officeart/2005/8/layout/orgChart1"/>
    <dgm:cxn modelId="{42E816D6-8603-4B13-AA4C-92C7423757F9}" type="presParOf" srcId="{CA0BFF11-2B4E-4145-8AB7-A9A0FE037116}" destId="{2833C372-8F3E-49B5-B676-0C3D4D09993A}" srcOrd="1" destOrd="0" presId="urn:microsoft.com/office/officeart/2005/8/layout/orgChart1"/>
    <dgm:cxn modelId="{A42747A2-9AB0-48F9-A99E-65CD4E196875}" type="presParOf" srcId="{CA0BFF11-2B4E-4145-8AB7-A9A0FE037116}" destId="{3A8A8005-83EF-460B-9106-245DB791CFF7}" srcOrd="2" destOrd="0" presId="urn:microsoft.com/office/officeart/2005/8/layout/orgChart1"/>
    <dgm:cxn modelId="{9C3DC6A4-4C63-44CE-BC88-115177DEAFB6}" type="presParOf" srcId="{C1B2BA84-4B8B-46BE-929C-629E031338DA}" destId="{4F4F0734-4D58-4B3A-B5EA-588BF4C1D8B5}" srcOrd="8" destOrd="0" presId="urn:microsoft.com/office/officeart/2005/8/layout/orgChart1"/>
    <dgm:cxn modelId="{817640F1-A95C-4010-AD8A-E419264ACCCD}" type="presParOf" srcId="{C1B2BA84-4B8B-46BE-929C-629E031338DA}" destId="{73A90A46-6077-407B-93AE-AB8A03A6F25F}" srcOrd="9" destOrd="0" presId="urn:microsoft.com/office/officeart/2005/8/layout/orgChart1"/>
    <dgm:cxn modelId="{3AF2DF66-3B40-4A73-B7F3-663E2E015736}" type="presParOf" srcId="{73A90A46-6077-407B-93AE-AB8A03A6F25F}" destId="{FEFE0833-CB4A-48CF-BF4A-5C07B40140C7}" srcOrd="0" destOrd="0" presId="urn:microsoft.com/office/officeart/2005/8/layout/orgChart1"/>
    <dgm:cxn modelId="{DA2DF12C-038B-4311-9B48-D29BB4AA7879}" type="presParOf" srcId="{FEFE0833-CB4A-48CF-BF4A-5C07B40140C7}" destId="{EB6D4A01-57B5-4790-B460-752B8BC14B87}" srcOrd="0" destOrd="0" presId="urn:microsoft.com/office/officeart/2005/8/layout/orgChart1"/>
    <dgm:cxn modelId="{BEAF736A-94A0-4230-AAF7-A5E9BEC74948}" type="presParOf" srcId="{FEFE0833-CB4A-48CF-BF4A-5C07B40140C7}" destId="{5BC9A1ED-769E-4F82-BC10-B81AE72C3BBB}" srcOrd="1" destOrd="0" presId="urn:microsoft.com/office/officeart/2005/8/layout/orgChart1"/>
    <dgm:cxn modelId="{15F99646-D993-4913-9AC7-177B1C13F033}" type="presParOf" srcId="{73A90A46-6077-407B-93AE-AB8A03A6F25F}" destId="{1DE1EC64-6696-415D-919A-4E8EC468734D}" srcOrd="1" destOrd="0" presId="urn:microsoft.com/office/officeart/2005/8/layout/orgChart1"/>
    <dgm:cxn modelId="{AE24E7B3-E0AC-4CDA-9B62-2958BAB13593}" type="presParOf" srcId="{73A90A46-6077-407B-93AE-AB8A03A6F25F}" destId="{060C8980-43FE-452E-AAF8-D4B8DD31EFE7}" srcOrd="2" destOrd="0" presId="urn:microsoft.com/office/officeart/2005/8/layout/orgChart1"/>
    <dgm:cxn modelId="{B85C6016-D772-473C-AE47-77B632851909}" type="presParOf" srcId="{C1B2BA84-4B8B-46BE-929C-629E031338DA}" destId="{CD932AD7-6BFB-45C9-9635-0E4AA45BF776}" srcOrd="10" destOrd="0" presId="urn:microsoft.com/office/officeart/2005/8/layout/orgChart1"/>
    <dgm:cxn modelId="{D6BB8682-586F-45A9-A43E-82638A0E17EF}" type="presParOf" srcId="{C1B2BA84-4B8B-46BE-929C-629E031338DA}" destId="{60144164-50B7-405B-9C24-C4817EDFEB3E}" srcOrd="11" destOrd="0" presId="urn:microsoft.com/office/officeart/2005/8/layout/orgChart1"/>
    <dgm:cxn modelId="{83E62D41-441E-4EB0-92F8-9C0FAE6B9CCF}" type="presParOf" srcId="{60144164-50B7-405B-9C24-C4817EDFEB3E}" destId="{19C756BA-0B1C-4FF5-A9C1-567001A24886}" srcOrd="0" destOrd="0" presId="urn:microsoft.com/office/officeart/2005/8/layout/orgChart1"/>
    <dgm:cxn modelId="{DF149D26-B892-4149-B60E-BB14DF1063A2}" type="presParOf" srcId="{19C756BA-0B1C-4FF5-A9C1-567001A24886}" destId="{C1618961-575E-42DE-81EC-248F958B71F3}" srcOrd="0" destOrd="0" presId="urn:microsoft.com/office/officeart/2005/8/layout/orgChart1"/>
    <dgm:cxn modelId="{7125878B-CAC7-42F4-8023-D3F5ADF443D3}" type="presParOf" srcId="{19C756BA-0B1C-4FF5-A9C1-567001A24886}" destId="{F2DE89CF-76DD-4952-AD1B-255AF0C1D4A7}" srcOrd="1" destOrd="0" presId="urn:microsoft.com/office/officeart/2005/8/layout/orgChart1"/>
    <dgm:cxn modelId="{11437773-C4F2-413C-985E-83285C394915}" type="presParOf" srcId="{60144164-50B7-405B-9C24-C4817EDFEB3E}" destId="{A109D1B4-CFBC-482F-8189-F8DE48F22F54}" srcOrd="1" destOrd="0" presId="urn:microsoft.com/office/officeart/2005/8/layout/orgChart1"/>
    <dgm:cxn modelId="{A23B62B0-4931-4E8B-B29C-279793B3C8FC}" type="presParOf" srcId="{60144164-50B7-405B-9C24-C4817EDFEB3E}" destId="{4BE73E5D-DCE4-41D8-9A87-15683C0DB9C5}" srcOrd="2" destOrd="0" presId="urn:microsoft.com/office/officeart/2005/8/layout/orgChart1"/>
    <dgm:cxn modelId="{E06177F6-211E-4308-A76C-E3833C1524E3}" type="presParOf" srcId="{C1B2BA84-4B8B-46BE-929C-629E031338DA}" destId="{0721C26F-5FF5-4F40-B6DD-35ACE801BCF5}" srcOrd="12" destOrd="0" presId="urn:microsoft.com/office/officeart/2005/8/layout/orgChart1"/>
    <dgm:cxn modelId="{91C675A9-27FD-4A9E-96DB-CA2D83564D2E}" type="presParOf" srcId="{C1B2BA84-4B8B-46BE-929C-629E031338DA}" destId="{5B40FFE4-14F0-41AC-AC16-32C48D4C0E53}" srcOrd="13" destOrd="0" presId="urn:microsoft.com/office/officeart/2005/8/layout/orgChart1"/>
    <dgm:cxn modelId="{57D27D82-4DFE-445A-8437-9588E3B96ED4}" type="presParOf" srcId="{5B40FFE4-14F0-41AC-AC16-32C48D4C0E53}" destId="{6CFA33CD-C46C-40D9-B78E-8B861FF59A72}" srcOrd="0" destOrd="0" presId="urn:microsoft.com/office/officeart/2005/8/layout/orgChart1"/>
    <dgm:cxn modelId="{6AD36B17-5BD9-4FD3-954F-355B9C09BE3B}" type="presParOf" srcId="{6CFA33CD-C46C-40D9-B78E-8B861FF59A72}" destId="{B5198CD5-9380-47E0-A237-6F09FE6784AA}" srcOrd="0" destOrd="0" presId="urn:microsoft.com/office/officeart/2005/8/layout/orgChart1"/>
    <dgm:cxn modelId="{AEC6B95B-2E95-41EF-923B-03D2FC29A0E8}" type="presParOf" srcId="{6CFA33CD-C46C-40D9-B78E-8B861FF59A72}" destId="{83D9CAE9-4766-4B3C-91D8-9F7A6204637F}" srcOrd="1" destOrd="0" presId="urn:microsoft.com/office/officeart/2005/8/layout/orgChart1"/>
    <dgm:cxn modelId="{A402E3FF-C369-4697-B6B1-2D906C1BD9AF}" type="presParOf" srcId="{5B40FFE4-14F0-41AC-AC16-32C48D4C0E53}" destId="{1562D702-1A13-482B-AB88-6AB2BB03DEBA}" srcOrd="1" destOrd="0" presId="urn:microsoft.com/office/officeart/2005/8/layout/orgChart1"/>
    <dgm:cxn modelId="{FA52B813-6E54-42BF-A5C5-1D0FA8419C5B}" type="presParOf" srcId="{5B40FFE4-14F0-41AC-AC16-32C48D4C0E53}" destId="{490F553F-5E20-4EF2-B0C0-D5C12DC6CF85}" srcOrd="2" destOrd="0" presId="urn:microsoft.com/office/officeart/2005/8/layout/orgChart1"/>
    <dgm:cxn modelId="{CBB256E6-31CF-4594-8F49-1E534A02FB02}" type="presParOf" srcId="{C1B2BA84-4B8B-46BE-929C-629E031338DA}" destId="{B76C5DD7-27ED-40A7-9A22-8DF8EBBC7558}" srcOrd="14" destOrd="0" presId="urn:microsoft.com/office/officeart/2005/8/layout/orgChart1"/>
    <dgm:cxn modelId="{2A02CDD0-1BEB-4C0B-AFBD-81EBCE58BBFE}" type="presParOf" srcId="{C1B2BA84-4B8B-46BE-929C-629E031338DA}" destId="{B5AB17A7-8E0F-44EE-88CF-BF8D3F93D7C2}" srcOrd="15" destOrd="0" presId="urn:microsoft.com/office/officeart/2005/8/layout/orgChart1"/>
    <dgm:cxn modelId="{D510BC42-CDB4-410B-8A97-5B189617B3DB}" type="presParOf" srcId="{B5AB17A7-8E0F-44EE-88CF-BF8D3F93D7C2}" destId="{50F5DC65-904B-45C5-A5E0-F90532DC8182}" srcOrd="0" destOrd="0" presId="urn:microsoft.com/office/officeart/2005/8/layout/orgChart1"/>
    <dgm:cxn modelId="{DE0F45F8-8948-4F1E-9976-730709590DF7}" type="presParOf" srcId="{50F5DC65-904B-45C5-A5E0-F90532DC8182}" destId="{D13782F3-978C-4A7D-86F7-0962A39AD3C3}" srcOrd="0" destOrd="0" presId="urn:microsoft.com/office/officeart/2005/8/layout/orgChart1"/>
    <dgm:cxn modelId="{E170E86B-C68B-4C09-9D0A-42615A188550}" type="presParOf" srcId="{50F5DC65-904B-45C5-A5E0-F90532DC8182}" destId="{407ABD7D-A1F6-4672-A024-F9F3011CA27E}" srcOrd="1" destOrd="0" presId="urn:microsoft.com/office/officeart/2005/8/layout/orgChart1"/>
    <dgm:cxn modelId="{D9F1A724-5FE9-439B-95FB-13498B036909}" type="presParOf" srcId="{B5AB17A7-8E0F-44EE-88CF-BF8D3F93D7C2}" destId="{4A46AFD1-0385-40FA-A390-A87139D2F88B}" srcOrd="1" destOrd="0" presId="urn:microsoft.com/office/officeart/2005/8/layout/orgChart1"/>
    <dgm:cxn modelId="{D366F9DB-9A80-45E5-A07B-91ED3E70F55D}" type="presParOf" srcId="{B5AB17A7-8E0F-44EE-88CF-BF8D3F93D7C2}" destId="{22E5A2D8-80E5-4DA9-9FFE-DA692413893F}" srcOrd="2" destOrd="0" presId="urn:microsoft.com/office/officeart/2005/8/layout/orgChart1"/>
    <dgm:cxn modelId="{971E7725-09E0-43D7-B256-CF8DE4A16110}" type="presParOf" srcId="{C1B2BA84-4B8B-46BE-929C-629E031338DA}" destId="{B2C4CB75-FD56-4E11-B15B-018A8CAE2018}" srcOrd="16" destOrd="0" presId="urn:microsoft.com/office/officeart/2005/8/layout/orgChart1"/>
    <dgm:cxn modelId="{DF705AC0-42B6-4CBB-8DA3-72FF5C230A5E}" type="presParOf" srcId="{C1B2BA84-4B8B-46BE-929C-629E031338DA}" destId="{64C63D8B-7067-4B71-AB2E-196997DFBCB6}" srcOrd="17" destOrd="0" presId="urn:microsoft.com/office/officeart/2005/8/layout/orgChart1"/>
    <dgm:cxn modelId="{A688BAE5-3265-42A7-B6A3-011003592DC3}" type="presParOf" srcId="{64C63D8B-7067-4B71-AB2E-196997DFBCB6}" destId="{C76AA370-C4FF-4E15-863E-79B910BF35C8}" srcOrd="0" destOrd="0" presId="urn:microsoft.com/office/officeart/2005/8/layout/orgChart1"/>
    <dgm:cxn modelId="{867B8EE0-2278-492A-8B1F-2554972B0AB8}" type="presParOf" srcId="{C76AA370-C4FF-4E15-863E-79B910BF35C8}" destId="{712C739F-0C98-4F0C-B1D0-77EE498E3A0E}" srcOrd="0" destOrd="0" presId="urn:microsoft.com/office/officeart/2005/8/layout/orgChart1"/>
    <dgm:cxn modelId="{D1EC1969-654F-44B4-AAC6-F51B4DEE2764}" type="presParOf" srcId="{C76AA370-C4FF-4E15-863E-79B910BF35C8}" destId="{5708F348-5E4D-45A3-A128-6A8BC9A957D1}" srcOrd="1" destOrd="0" presId="urn:microsoft.com/office/officeart/2005/8/layout/orgChart1"/>
    <dgm:cxn modelId="{97E5983C-E523-4D7F-954B-CD94653AEE42}" type="presParOf" srcId="{64C63D8B-7067-4B71-AB2E-196997DFBCB6}" destId="{E78C2C7D-B21D-4CB5-ABBE-26B88E71C51A}" srcOrd="1" destOrd="0" presId="urn:microsoft.com/office/officeart/2005/8/layout/orgChart1"/>
    <dgm:cxn modelId="{EF3DD0B7-0DEA-4914-93F4-2C752C779BC0}" type="presParOf" srcId="{64C63D8B-7067-4B71-AB2E-196997DFBCB6}" destId="{A14B7650-C8F1-44BA-A82E-5F17659D3DC4}" srcOrd="2" destOrd="0" presId="urn:microsoft.com/office/officeart/2005/8/layout/orgChart1"/>
    <dgm:cxn modelId="{C1D755B6-8F5C-4BA6-AE22-616F80AEAE6F}" type="presParOf" srcId="{C1B2BA84-4B8B-46BE-929C-629E031338DA}" destId="{B68A674E-6F8A-4080-AD08-DA3871432DB0}" srcOrd="18" destOrd="0" presId="urn:microsoft.com/office/officeart/2005/8/layout/orgChart1"/>
    <dgm:cxn modelId="{64731C07-9112-4601-BBC3-5BBFB837A720}" type="presParOf" srcId="{C1B2BA84-4B8B-46BE-929C-629E031338DA}" destId="{A371022F-C864-4088-AD77-B0147154EF80}" srcOrd="19" destOrd="0" presId="urn:microsoft.com/office/officeart/2005/8/layout/orgChart1"/>
    <dgm:cxn modelId="{44C7E4E8-B161-4E71-91EA-1F63DADE7ED2}" type="presParOf" srcId="{A371022F-C864-4088-AD77-B0147154EF80}" destId="{0B745938-D265-40C8-A0A4-8C3E784513F5}" srcOrd="0" destOrd="0" presId="urn:microsoft.com/office/officeart/2005/8/layout/orgChart1"/>
    <dgm:cxn modelId="{B93EF8E9-B542-46A6-9184-26FD7CAF07F1}" type="presParOf" srcId="{0B745938-D265-40C8-A0A4-8C3E784513F5}" destId="{C85E58D8-7F2C-4878-82D6-04057C3FAD7C}" srcOrd="0" destOrd="0" presId="urn:microsoft.com/office/officeart/2005/8/layout/orgChart1"/>
    <dgm:cxn modelId="{2AA93E23-4730-474E-BA7C-5CF07FA2DC74}" type="presParOf" srcId="{0B745938-D265-40C8-A0A4-8C3E784513F5}" destId="{DB4A7F44-CBA2-47B6-BDFD-77CB52764693}" srcOrd="1" destOrd="0" presId="urn:microsoft.com/office/officeart/2005/8/layout/orgChart1"/>
    <dgm:cxn modelId="{9ACFDD0E-8FA4-4F03-A096-BCAEA2E342C5}" type="presParOf" srcId="{A371022F-C864-4088-AD77-B0147154EF80}" destId="{17875F11-58B8-43C8-9CC4-0349D28F1C96}" srcOrd="1" destOrd="0" presId="urn:microsoft.com/office/officeart/2005/8/layout/orgChart1"/>
    <dgm:cxn modelId="{D110B7A0-556D-4E9B-B014-0CCCCC376551}" type="presParOf" srcId="{A371022F-C864-4088-AD77-B0147154EF80}" destId="{2EFC3897-7A63-4589-9768-FE188CC92091}" srcOrd="2" destOrd="0" presId="urn:microsoft.com/office/officeart/2005/8/layout/orgChart1"/>
    <dgm:cxn modelId="{6C2B6B21-9D8E-424A-8DED-42AF49AB2A08}" type="presParOf" srcId="{651550DA-2D1F-437F-B81D-04D6B6B3F8BD}" destId="{D9F604CF-2E3C-4712-815C-535C74ACDF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2CD615-BB7A-46D7-8137-4F14E5C9F3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C57A9F-A63B-4C0E-BF94-6798166D8B92}">
      <dgm:prSet/>
      <dgm:spPr/>
      <dgm:t>
        <a:bodyPr/>
        <a:lstStyle/>
        <a:p>
          <a:r>
            <a:rPr lang="en-GB" dirty="0"/>
            <a:t>International Fixtures Secretary</a:t>
          </a:r>
        </a:p>
      </dgm:t>
    </dgm:pt>
    <dgm:pt modelId="{40808321-3428-40FF-B680-972C9A9063E7}" type="parTrans" cxnId="{B0D73702-C2A2-419F-8662-041003AA8A08}">
      <dgm:prSet/>
      <dgm:spPr/>
      <dgm:t>
        <a:bodyPr/>
        <a:lstStyle/>
        <a:p>
          <a:endParaRPr lang="en-GB"/>
        </a:p>
      </dgm:t>
    </dgm:pt>
    <dgm:pt modelId="{7438F149-8226-49E9-A269-FC9600E71356}" type="sibTrans" cxnId="{B0D73702-C2A2-419F-8662-041003AA8A08}">
      <dgm:prSet/>
      <dgm:spPr/>
      <dgm:t>
        <a:bodyPr/>
        <a:lstStyle/>
        <a:p>
          <a:endParaRPr lang="en-GB"/>
        </a:p>
      </dgm:t>
    </dgm:pt>
    <dgm:pt modelId="{A1B1D450-C426-42ED-8259-E66F03F224D0}">
      <dgm:prSet custT="1"/>
      <dgm:spPr/>
      <dgm:t>
        <a:bodyPr/>
        <a:lstStyle/>
        <a:p>
          <a:r>
            <a:rPr lang="en-GB" sz="1200" dirty="0"/>
            <a:t>Publicity Secretary</a:t>
          </a:r>
        </a:p>
      </dgm:t>
    </dgm:pt>
    <dgm:pt modelId="{0F84B4A8-4B83-46F2-B551-BE49E0F035BE}" type="parTrans" cxnId="{C325CCE3-5B8B-4383-B322-3FB53E9BE04B}">
      <dgm:prSet/>
      <dgm:spPr/>
      <dgm:t>
        <a:bodyPr/>
        <a:lstStyle/>
        <a:p>
          <a:endParaRPr lang="en-GB"/>
        </a:p>
      </dgm:t>
    </dgm:pt>
    <dgm:pt modelId="{7179325B-5DDC-42F4-BC81-539D434008CA}" type="sibTrans" cxnId="{C325CCE3-5B8B-4383-B322-3FB53E9BE04B}">
      <dgm:prSet/>
      <dgm:spPr/>
      <dgm:t>
        <a:bodyPr/>
        <a:lstStyle/>
        <a:p>
          <a:endParaRPr lang="en-GB"/>
        </a:p>
      </dgm:t>
    </dgm:pt>
    <dgm:pt modelId="{BF447AA6-ADA4-492A-B2D9-033748496832}">
      <dgm:prSet custT="1"/>
      <dgm:spPr/>
      <dgm:t>
        <a:bodyPr/>
        <a:lstStyle/>
        <a:p>
          <a:r>
            <a:rPr lang="en-GB" sz="1200" dirty="0"/>
            <a:t>Fixtures Secretary</a:t>
          </a:r>
        </a:p>
      </dgm:t>
    </dgm:pt>
    <dgm:pt modelId="{F878F3AF-0499-44F0-A88A-98A178838D0D}" type="parTrans" cxnId="{67538406-07FF-40EF-87B7-75A9E2C5E832}">
      <dgm:prSet/>
      <dgm:spPr/>
      <dgm:t>
        <a:bodyPr/>
        <a:lstStyle/>
        <a:p>
          <a:endParaRPr lang="en-GB"/>
        </a:p>
      </dgm:t>
    </dgm:pt>
    <dgm:pt modelId="{AEAAD47E-173E-4551-93C8-0D04A8C057EA}" type="sibTrans" cxnId="{67538406-07FF-40EF-87B7-75A9E2C5E832}">
      <dgm:prSet/>
      <dgm:spPr/>
      <dgm:t>
        <a:bodyPr/>
        <a:lstStyle/>
        <a:p>
          <a:endParaRPr lang="en-GB"/>
        </a:p>
      </dgm:t>
    </dgm:pt>
    <dgm:pt modelId="{EF699AAE-A481-41B9-9B86-228838B1832A}">
      <dgm:prSet custT="1"/>
      <dgm:spPr/>
      <dgm:t>
        <a:bodyPr/>
        <a:lstStyle/>
        <a:p>
          <a:r>
            <a:rPr lang="en-GB" sz="1200" dirty="0"/>
            <a:t>Referee Coordinator</a:t>
          </a:r>
        </a:p>
      </dgm:t>
    </dgm:pt>
    <dgm:pt modelId="{A3B05CEF-EEB6-4B77-9448-274EBDB17CC1}" type="parTrans" cxnId="{1500529E-1129-4918-AD13-18B84C87B028}">
      <dgm:prSet/>
      <dgm:spPr/>
      <dgm:t>
        <a:bodyPr/>
        <a:lstStyle/>
        <a:p>
          <a:endParaRPr lang="en-GB"/>
        </a:p>
      </dgm:t>
    </dgm:pt>
    <dgm:pt modelId="{170F7BA7-07C9-46F2-AA93-978D52A54C01}" type="sibTrans" cxnId="{1500529E-1129-4918-AD13-18B84C87B028}">
      <dgm:prSet/>
      <dgm:spPr/>
      <dgm:t>
        <a:bodyPr/>
        <a:lstStyle/>
        <a:p>
          <a:endParaRPr lang="en-GB"/>
        </a:p>
      </dgm:t>
    </dgm:pt>
    <dgm:pt modelId="{D3004660-D913-446C-8471-092EE3AEC8B8}">
      <dgm:prSet custT="1"/>
      <dgm:spPr/>
      <dgm:t>
        <a:bodyPr/>
        <a:lstStyle/>
        <a:p>
          <a:r>
            <a:rPr lang="en-GB" sz="1200" dirty="0"/>
            <a:t>Senior Kit Secretary</a:t>
          </a:r>
        </a:p>
      </dgm:t>
    </dgm:pt>
    <dgm:pt modelId="{62FFC6B3-EB80-4C14-932A-574B084219CB}" type="parTrans" cxnId="{C3BB50E7-D07B-4FAE-B853-044F26BEDE10}">
      <dgm:prSet/>
      <dgm:spPr/>
      <dgm:t>
        <a:bodyPr/>
        <a:lstStyle/>
        <a:p>
          <a:endParaRPr lang="en-GB"/>
        </a:p>
      </dgm:t>
    </dgm:pt>
    <dgm:pt modelId="{DD7F659B-2C4F-4BD5-98E6-50F0A51E7669}" type="sibTrans" cxnId="{C3BB50E7-D07B-4FAE-B853-044F26BEDE10}">
      <dgm:prSet/>
      <dgm:spPr/>
      <dgm:t>
        <a:bodyPr/>
        <a:lstStyle/>
        <a:p>
          <a:endParaRPr lang="en-GB"/>
        </a:p>
      </dgm:t>
    </dgm:pt>
    <dgm:pt modelId="{511857AF-61F1-44D4-8565-ACE51F0D8E37}">
      <dgm:prSet custT="1"/>
      <dgm:spPr/>
      <dgm:t>
        <a:bodyPr/>
        <a:lstStyle/>
        <a:p>
          <a:r>
            <a:rPr lang="en-GB" sz="1200" dirty="0"/>
            <a:t>Webmaster</a:t>
          </a:r>
        </a:p>
      </dgm:t>
    </dgm:pt>
    <dgm:pt modelId="{77882E25-F211-4E79-932B-07922F2ED60C}" type="parTrans" cxnId="{1A46F010-D24B-47CC-87BC-CE61FC383EED}">
      <dgm:prSet/>
      <dgm:spPr/>
      <dgm:t>
        <a:bodyPr/>
        <a:lstStyle/>
        <a:p>
          <a:endParaRPr lang="en-GB"/>
        </a:p>
      </dgm:t>
    </dgm:pt>
    <dgm:pt modelId="{C89CB763-7DFF-46C5-82A7-CE37DBB2D5A1}" type="sibTrans" cxnId="{1A46F010-D24B-47CC-87BC-CE61FC383EED}">
      <dgm:prSet/>
      <dgm:spPr/>
      <dgm:t>
        <a:bodyPr/>
        <a:lstStyle/>
        <a:p>
          <a:endParaRPr lang="en-GB"/>
        </a:p>
      </dgm:t>
    </dgm:pt>
    <dgm:pt modelId="{3ECD5596-6FB6-4278-8C84-EC89E5246CB7}">
      <dgm:prSet/>
      <dgm:spPr/>
      <dgm:t>
        <a:bodyPr/>
        <a:lstStyle/>
        <a:p>
          <a:r>
            <a:rPr lang="en-GB" dirty="0"/>
            <a:t>Digital Communication Officer</a:t>
          </a:r>
        </a:p>
      </dgm:t>
    </dgm:pt>
    <dgm:pt modelId="{7B33E7B7-954E-42FE-B8CE-3CD4C86C599F}" type="parTrans" cxnId="{0517AA8A-BCD9-45BF-A2CB-22C3BE3C74A5}">
      <dgm:prSet/>
      <dgm:spPr/>
      <dgm:t>
        <a:bodyPr/>
        <a:lstStyle/>
        <a:p>
          <a:endParaRPr lang="en-GB"/>
        </a:p>
      </dgm:t>
    </dgm:pt>
    <dgm:pt modelId="{BA43B33D-BC6E-4A65-A1C2-6BBCF6C1C01A}" type="sibTrans" cxnId="{0517AA8A-BCD9-45BF-A2CB-22C3BE3C74A5}">
      <dgm:prSet/>
      <dgm:spPr/>
      <dgm:t>
        <a:bodyPr/>
        <a:lstStyle/>
        <a:p>
          <a:endParaRPr lang="en-GB"/>
        </a:p>
      </dgm:t>
    </dgm:pt>
    <dgm:pt modelId="{9D261FF9-C856-4776-9DB4-2E1AE2751BC0}">
      <dgm:prSet/>
      <dgm:spPr>
        <a:noFill/>
        <a:ln>
          <a:noFill/>
        </a:ln>
      </dgm:spPr>
      <dgm:t>
        <a:bodyPr/>
        <a:lstStyle/>
        <a:p>
          <a:endParaRPr lang="en-GB" dirty="0"/>
        </a:p>
      </dgm:t>
    </dgm:pt>
    <dgm:pt modelId="{B3F1273C-BC62-4696-89E1-5ACDBBC482D4}" type="sibTrans" cxnId="{837902EA-4C8C-40A5-AAFD-03E7AB63FF7A}">
      <dgm:prSet/>
      <dgm:spPr/>
      <dgm:t>
        <a:bodyPr/>
        <a:lstStyle/>
        <a:p>
          <a:endParaRPr lang="en-GB"/>
        </a:p>
      </dgm:t>
    </dgm:pt>
    <dgm:pt modelId="{7444ECF8-50DA-4E9A-9B03-3BF84712FD46}" type="parTrans" cxnId="{837902EA-4C8C-40A5-AAFD-03E7AB63FF7A}">
      <dgm:prSet/>
      <dgm:spPr/>
      <dgm:t>
        <a:bodyPr/>
        <a:lstStyle/>
        <a:p>
          <a:endParaRPr lang="en-GB"/>
        </a:p>
      </dgm:t>
    </dgm:pt>
    <dgm:pt modelId="{FC9B7A5B-3AE3-440C-AEAF-ACCC9EF40AA0}">
      <dgm:prSet custT="1"/>
      <dgm:spPr/>
      <dgm:t>
        <a:bodyPr/>
        <a:lstStyle/>
        <a:p>
          <a:r>
            <a:rPr lang="en-GB" sz="1200" dirty="0"/>
            <a:t>Fixture Book Secretary</a:t>
          </a:r>
        </a:p>
      </dgm:t>
    </dgm:pt>
    <dgm:pt modelId="{5420B2BF-354A-4067-83FA-00C5DE1EEF7B}" type="parTrans" cxnId="{7661387E-6888-41F4-A00E-266CA6AC1DF4}">
      <dgm:prSet/>
      <dgm:spPr/>
      <dgm:t>
        <a:bodyPr/>
        <a:lstStyle/>
        <a:p>
          <a:endParaRPr lang="en-GB"/>
        </a:p>
      </dgm:t>
    </dgm:pt>
    <dgm:pt modelId="{4F442FA2-4AD0-4316-ACAF-7900F7BDB447}" type="sibTrans" cxnId="{7661387E-6888-41F4-A00E-266CA6AC1DF4}">
      <dgm:prSet/>
      <dgm:spPr/>
      <dgm:t>
        <a:bodyPr/>
        <a:lstStyle/>
        <a:p>
          <a:endParaRPr lang="en-GB"/>
        </a:p>
      </dgm:t>
    </dgm:pt>
    <dgm:pt modelId="{05382C19-E919-47F9-ABE4-EF0DA6771849}">
      <dgm:prSet/>
      <dgm:spPr/>
      <dgm:t>
        <a:bodyPr/>
        <a:lstStyle/>
        <a:p>
          <a:r>
            <a:rPr lang="en-GB" dirty="0"/>
            <a:t>Head Coach to Seniors Men’s Teams</a:t>
          </a:r>
        </a:p>
      </dgm:t>
    </dgm:pt>
    <dgm:pt modelId="{141B62D4-E07A-49D1-86F0-40146A64165E}" type="sibTrans" cxnId="{DCF603C8-9D68-4BCF-A570-04FEA1161D06}">
      <dgm:prSet/>
      <dgm:spPr/>
      <dgm:t>
        <a:bodyPr/>
        <a:lstStyle/>
        <a:p>
          <a:endParaRPr lang="en-GB"/>
        </a:p>
      </dgm:t>
    </dgm:pt>
    <dgm:pt modelId="{D52E8352-398D-4AE7-A9B7-2528D12DB153}" type="parTrans" cxnId="{DCF603C8-9D68-4BCF-A570-04FEA1161D06}">
      <dgm:prSet/>
      <dgm:spPr/>
      <dgm:t>
        <a:bodyPr/>
        <a:lstStyle/>
        <a:p>
          <a:endParaRPr lang="en-GB"/>
        </a:p>
      </dgm:t>
    </dgm:pt>
    <dgm:pt modelId="{03F940B5-F71F-4E79-ADD0-3ADD076E281C}">
      <dgm:prSet custT="1"/>
      <dgm:spPr/>
      <dgm:t>
        <a:bodyPr/>
        <a:lstStyle/>
        <a:p>
          <a:r>
            <a:rPr lang="en-GB" sz="1200" dirty="0"/>
            <a:t>Social Secretary </a:t>
          </a:r>
          <a:r>
            <a:rPr lang="en-GB" sz="1200" dirty="0">
              <a:solidFill>
                <a:srgbClr val="FF0000"/>
              </a:solidFill>
            </a:rPr>
            <a:t>Vacant</a:t>
          </a:r>
        </a:p>
      </dgm:t>
    </dgm:pt>
    <dgm:pt modelId="{C53F4A76-06BA-4774-AF18-E359DAE9E71B}" type="parTrans" cxnId="{F39ED236-9067-41B4-A00A-BA7A40D87D87}">
      <dgm:prSet/>
      <dgm:spPr/>
      <dgm:t>
        <a:bodyPr/>
        <a:lstStyle/>
        <a:p>
          <a:endParaRPr lang="en-GB"/>
        </a:p>
      </dgm:t>
    </dgm:pt>
    <dgm:pt modelId="{D983C5CF-F4BC-4E10-B24E-7EF45D362112}" type="sibTrans" cxnId="{F39ED236-9067-41B4-A00A-BA7A40D87D87}">
      <dgm:prSet/>
      <dgm:spPr/>
      <dgm:t>
        <a:bodyPr/>
        <a:lstStyle/>
        <a:p>
          <a:endParaRPr lang="en-GB"/>
        </a:p>
      </dgm:t>
    </dgm:pt>
    <dgm:pt modelId="{4F88165A-F3D8-432A-8379-4ED785BC4483}" type="pres">
      <dgm:prSet presAssocID="{2A2CD615-BB7A-46D7-8137-4F14E5C9F3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1550DA-2D1F-437F-B81D-04D6B6B3F8BD}" type="pres">
      <dgm:prSet presAssocID="{9D261FF9-C856-4776-9DB4-2E1AE2751BC0}" presName="hierRoot1" presStyleCnt="0">
        <dgm:presLayoutVars>
          <dgm:hierBranch val="init"/>
        </dgm:presLayoutVars>
      </dgm:prSet>
      <dgm:spPr/>
    </dgm:pt>
    <dgm:pt modelId="{17C54ACA-BF10-4456-9239-D83708AA16A2}" type="pres">
      <dgm:prSet presAssocID="{9D261FF9-C856-4776-9DB4-2E1AE2751BC0}" presName="rootComposite1" presStyleCnt="0"/>
      <dgm:spPr/>
    </dgm:pt>
    <dgm:pt modelId="{245E4ADA-A78E-45CD-B0B4-96450ECACA83}" type="pres">
      <dgm:prSet presAssocID="{9D261FF9-C856-4776-9DB4-2E1AE2751BC0}" presName="rootText1" presStyleLbl="node0" presStyleIdx="0" presStyleCnt="1" custFlipVert="1" custScaleY="7547">
        <dgm:presLayoutVars>
          <dgm:chPref val="3"/>
        </dgm:presLayoutVars>
      </dgm:prSet>
      <dgm:spPr/>
    </dgm:pt>
    <dgm:pt modelId="{E4465390-E134-4FD2-9BBC-0B112E2091AD}" type="pres">
      <dgm:prSet presAssocID="{9D261FF9-C856-4776-9DB4-2E1AE2751BC0}" presName="rootConnector1" presStyleLbl="node1" presStyleIdx="0" presStyleCnt="0"/>
      <dgm:spPr/>
    </dgm:pt>
    <dgm:pt modelId="{C1B2BA84-4B8B-46BE-929C-629E031338DA}" type="pres">
      <dgm:prSet presAssocID="{9D261FF9-C856-4776-9DB4-2E1AE2751BC0}" presName="hierChild2" presStyleCnt="0"/>
      <dgm:spPr/>
    </dgm:pt>
    <dgm:pt modelId="{40023A63-534F-407A-AD9D-0C0649E094A9}" type="pres">
      <dgm:prSet presAssocID="{40808321-3428-40FF-B680-972C9A9063E7}" presName="Name37" presStyleLbl="parChTrans1D2" presStyleIdx="0" presStyleCnt="10"/>
      <dgm:spPr/>
    </dgm:pt>
    <dgm:pt modelId="{97E530AC-7A03-4A16-911E-436CC2ADFA94}" type="pres">
      <dgm:prSet presAssocID="{5AC57A9F-A63B-4C0E-BF94-6798166D8B92}" presName="hierRoot2" presStyleCnt="0">
        <dgm:presLayoutVars>
          <dgm:hierBranch/>
        </dgm:presLayoutVars>
      </dgm:prSet>
      <dgm:spPr/>
    </dgm:pt>
    <dgm:pt modelId="{77434D99-12BB-424E-818D-0FA715494A1E}" type="pres">
      <dgm:prSet presAssocID="{5AC57A9F-A63B-4C0E-BF94-6798166D8B92}" presName="rootComposite" presStyleCnt="0"/>
      <dgm:spPr/>
    </dgm:pt>
    <dgm:pt modelId="{4DA02A32-D0EA-435F-A20B-DED2D9C1B753}" type="pres">
      <dgm:prSet presAssocID="{5AC57A9F-A63B-4C0E-BF94-6798166D8B92}" presName="rootText" presStyleLbl="node2" presStyleIdx="0" presStyleCnt="10">
        <dgm:presLayoutVars>
          <dgm:chPref val="3"/>
        </dgm:presLayoutVars>
      </dgm:prSet>
      <dgm:spPr/>
    </dgm:pt>
    <dgm:pt modelId="{5A866037-F297-4BE1-8B08-E9473395D724}" type="pres">
      <dgm:prSet presAssocID="{5AC57A9F-A63B-4C0E-BF94-6798166D8B92}" presName="rootConnector" presStyleLbl="node2" presStyleIdx="0" presStyleCnt="10"/>
      <dgm:spPr/>
    </dgm:pt>
    <dgm:pt modelId="{F362DFA7-604A-4FEE-AF01-7008BC4C08BF}" type="pres">
      <dgm:prSet presAssocID="{5AC57A9F-A63B-4C0E-BF94-6798166D8B92}" presName="hierChild4" presStyleCnt="0"/>
      <dgm:spPr/>
    </dgm:pt>
    <dgm:pt modelId="{FC428B3F-9A2C-439F-B396-249D49FE8D66}" type="pres">
      <dgm:prSet presAssocID="{5AC57A9F-A63B-4C0E-BF94-6798166D8B92}" presName="hierChild5" presStyleCnt="0"/>
      <dgm:spPr/>
    </dgm:pt>
    <dgm:pt modelId="{48B4DBC0-3A7E-4081-9CB3-35837FD94042}" type="pres">
      <dgm:prSet presAssocID="{0F84B4A8-4B83-46F2-B551-BE49E0F035BE}" presName="Name37" presStyleLbl="parChTrans1D2" presStyleIdx="1" presStyleCnt="10"/>
      <dgm:spPr/>
    </dgm:pt>
    <dgm:pt modelId="{4948337E-B681-4013-A121-F4F0D737FDE3}" type="pres">
      <dgm:prSet presAssocID="{A1B1D450-C426-42ED-8259-E66F03F224D0}" presName="hierRoot2" presStyleCnt="0">
        <dgm:presLayoutVars>
          <dgm:hierBranch/>
        </dgm:presLayoutVars>
      </dgm:prSet>
      <dgm:spPr/>
    </dgm:pt>
    <dgm:pt modelId="{C969D44B-0E01-42FD-BDD5-51C669E419A8}" type="pres">
      <dgm:prSet presAssocID="{A1B1D450-C426-42ED-8259-E66F03F224D0}" presName="rootComposite" presStyleCnt="0"/>
      <dgm:spPr/>
    </dgm:pt>
    <dgm:pt modelId="{AB21A229-3A42-487C-B765-AFCCBE54A9CA}" type="pres">
      <dgm:prSet presAssocID="{A1B1D450-C426-42ED-8259-E66F03F224D0}" presName="rootText" presStyleLbl="node2" presStyleIdx="1" presStyleCnt="10">
        <dgm:presLayoutVars>
          <dgm:chPref val="3"/>
        </dgm:presLayoutVars>
      </dgm:prSet>
      <dgm:spPr/>
    </dgm:pt>
    <dgm:pt modelId="{28757C8F-34D4-45DC-8EB5-A897D2156089}" type="pres">
      <dgm:prSet presAssocID="{A1B1D450-C426-42ED-8259-E66F03F224D0}" presName="rootConnector" presStyleLbl="node2" presStyleIdx="1" presStyleCnt="10"/>
      <dgm:spPr/>
    </dgm:pt>
    <dgm:pt modelId="{5E419374-FD61-45A1-B358-DA3AFA50AA94}" type="pres">
      <dgm:prSet presAssocID="{A1B1D450-C426-42ED-8259-E66F03F224D0}" presName="hierChild4" presStyleCnt="0"/>
      <dgm:spPr/>
    </dgm:pt>
    <dgm:pt modelId="{CEE46A00-AE06-446F-BDDB-18B139551D66}" type="pres">
      <dgm:prSet presAssocID="{A1B1D450-C426-42ED-8259-E66F03F224D0}" presName="hierChild5" presStyleCnt="0"/>
      <dgm:spPr/>
    </dgm:pt>
    <dgm:pt modelId="{6C66F813-8CBE-48F4-89A1-4CF0BBD0AC0F}" type="pres">
      <dgm:prSet presAssocID="{F878F3AF-0499-44F0-A88A-98A178838D0D}" presName="Name37" presStyleLbl="parChTrans1D2" presStyleIdx="2" presStyleCnt="10"/>
      <dgm:spPr/>
    </dgm:pt>
    <dgm:pt modelId="{84D9F108-6FF1-47CE-A2E6-3B6839150E60}" type="pres">
      <dgm:prSet presAssocID="{BF447AA6-ADA4-492A-B2D9-033748496832}" presName="hierRoot2" presStyleCnt="0">
        <dgm:presLayoutVars>
          <dgm:hierBranch/>
        </dgm:presLayoutVars>
      </dgm:prSet>
      <dgm:spPr/>
    </dgm:pt>
    <dgm:pt modelId="{9B018A9F-8C21-4EE7-90EA-E465A85B77CC}" type="pres">
      <dgm:prSet presAssocID="{BF447AA6-ADA4-492A-B2D9-033748496832}" presName="rootComposite" presStyleCnt="0"/>
      <dgm:spPr/>
    </dgm:pt>
    <dgm:pt modelId="{948C8A0C-AF2B-45D8-9425-BB678A0D786C}" type="pres">
      <dgm:prSet presAssocID="{BF447AA6-ADA4-492A-B2D9-033748496832}" presName="rootText" presStyleLbl="node2" presStyleIdx="2" presStyleCnt="10">
        <dgm:presLayoutVars>
          <dgm:chPref val="3"/>
        </dgm:presLayoutVars>
      </dgm:prSet>
      <dgm:spPr/>
    </dgm:pt>
    <dgm:pt modelId="{1605B8AB-FAF7-47E5-BD07-FB1B50389A69}" type="pres">
      <dgm:prSet presAssocID="{BF447AA6-ADA4-492A-B2D9-033748496832}" presName="rootConnector" presStyleLbl="node2" presStyleIdx="2" presStyleCnt="10"/>
      <dgm:spPr/>
    </dgm:pt>
    <dgm:pt modelId="{CAD7FCC9-374F-45A4-9CC8-D854197F41B7}" type="pres">
      <dgm:prSet presAssocID="{BF447AA6-ADA4-492A-B2D9-033748496832}" presName="hierChild4" presStyleCnt="0"/>
      <dgm:spPr/>
    </dgm:pt>
    <dgm:pt modelId="{BC92E8BC-672F-4B57-9658-75FBEB84A063}" type="pres">
      <dgm:prSet presAssocID="{BF447AA6-ADA4-492A-B2D9-033748496832}" presName="hierChild5" presStyleCnt="0"/>
      <dgm:spPr/>
    </dgm:pt>
    <dgm:pt modelId="{15F3AE6C-CDDB-4E96-8791-3C25BDDCF04D}" type="pres">
      <dgm:prSet presAssocID="{A3B05CEF-EEB6-4B77-9448-274EBDB17CC1}" presName="Name37" presStyleLbl="parChTrans1D2" presStyleIdx="3" presStyleCnt="10"/>
      <dgm:spPr/>
    </dgm:pt>
    <dgm:pt modelId="{D34F34AA-3331-4906-83F4-634755DD6C7F}" type="pres">
      <dgm:prSet presAssocID="{EF699AAE-A481-41B9-9B86-228838B1832A}" presName="hierRoot2" presStyleCnt="0">
        <dgm:presLayoutVars>
          <dgm:hierBranch/>
        </dgm:presLayoutVars>
      </dgm:prSet>
      <dgm:spPr/>
    </dgm:pt>
    <dgm:pt modelId="{BC0ADCBB-3FCF-48DC-B820-3551ADFF86C1}" type="pres">
      <dgm:prSet presAssocID="{EF699AAE-A481-41B9-9B86-228838B1832A}" presName="rootComposite" presStyleCnt="0"/>
      <dgm:spPr/>
    </dgm:pt>
    <dgm:pt modelId="{32AC9641-B005-450F-8CB2-793C4366BD73}" type="pres">
      <dgm:prSet presAssocID="{EF699AAE-A481-41B9-9B86-228838B1832A}" presName="rootText" presStyleLbl="node2" presStyleIdx="3" presStyleCnt="10">
        <dgm:presLayoutVars>
          <dgm:chPref val="3"/>
        </dgm:presLayoutVars>
      </dgm:prSet>
      <dgm:spPr/>
    </dgm:pt>
    <dgm:pt modelId="{FA58359F-FFAF-447C-9652-944E02E09020}" type="pres">
      <dgm:prSet presAssocID="{EF699AAE-A481-41B9-9B86-228838B1832A}" presName="rootConnector" presStyleLbl="node2" presStyleIdx="3" presStyleCnt="10"/>
      <dgm:spPr/>
    </dgm:pt>
    <dgm:pt modelId="{91E7276A-C902-4B08-9DE9-3228993F4671}" type="pres">
      <dgm:prSet presAssocID="{EF699AAE-A481-41B9-9B86-228838B1832A}" presName="hierChild4" presStyleCnt="0"/>
      <dgm:spPr/>
    </dgm:pt>
    <dgm:pt modelId="{6397E094-C9BA-4D32-9CB4-86AEAEA8C4E7}" type="pres">
      <dgm:prSet presAssocID="{EF699AAE-A481-41B9-9B86-228838B1832A}" presName="hierChild5" presStyleCnt="0"/>
      <dgm:spPr/>
    </dgm:pt>
    <dgm:pt modelId="{4BE2DF7F-6084-4198-9D33-EBDC6BAED859}" type="pres">
      <dgm:prSet presAssocID="{62FFC6B3-EB80-4C14-932A-574B084219CB}" presName="Name37" presStyleLbl="parChTrans1D2" presStyleIdx="4" presStyleCnt="10"/>
      <dgm:spPr/>
    </dgm:pt>
    <dgm:pt modelId="{902B18A2-3740-44C2-8396-9C7E19CA78DC}" type="pres">
      <dgm:prSet presAssocID="{D3004660-D913-446C-8471-092EE3AEC8B8}" presName="hierRoot2" presStyleCnt="0">
        <dgm:presLayoutVars>
          <dgm:hierBranch/>
        </dgm:presLayoutVars>
      </dgm:prSet>
      <dgm:spPr/>
    </dgm:pt>
    <dgm:pt modelId="{85BCA03B-71F6-4A50-98A1-C89077EC803E}" type="pres">
      <dgm:prSet presAssocID="{D3004660-D913-446C-8471-092EE3AEC8B8}" presName="rootComposite" presStyleCnt="0"/>
      <dgm:spPr/>
    </dgm:pt>
    <dgm:pt modelId="{560B8C03-AC17-4AC0-A6FB-E04387F42067}" type="pres">
      <dgm:prSet presAssocID="{D3004660-D913-446C-8471-092EE3AEC8B8}" presName="rootText" presStyleLbl="node2" presStyleIdx="4" presStyleCnt="10">
        <dgm:presLayoutVars>
          <dgm:chPref val="3"/>
        </dgm:presLayoutVars>
      </dgm:prSet>
      <dgm:spPr/>
    </dgm:pt>
    <dgm:pt modelId="{C39650FA-BF7D-461E-AD57-1A025DCCE1D1}" type="pres">
      <dgm:prSet presAssocID="{D3004660-D913-446C-8471-092EE3AEC8B8}" presName="rootConnector" presStyleLbl="node2" presStyleIdx="4" presStyleCnt="10"/>
      <dgm:spPr/>
    </dgm:pt>
    <dgm:pt modelId="{3FAE0C0C-604B-46E4-BA60-634EFC8DAE68}" type="pres">
      <dgm:prSet presAssocID="{D3004660-D913-446C-8471-092EE3AEC8B8}" presName="hierChild4" presStyleCnt="0"/>
      <dgm:spPr/>
    </dgm:pt>
    <dgm:pt modelId="{E7921855-BB96-4740-8CE3-1CB04FC7E901}" type="pres">
      <dgm:prSet presAssocID="{D3004660-D913-446C-8471-092EE3AEC8B8}" presName="hierChild5" presStyleCnt="0"/>
      <dgm:spPr/>
    </dgm:pt>
    <dgm:pt modelId="{024FF8D2-9B26-44F2-BC9D-04B03221B37F}" type="pres">
      <dgm:prSet presAssocID="{D52E8352-398D-4AE7-A9B7-2528D12DB153}" presName="Name37" presStyleLbl="parChTrans1D2" presStyleIdx="5" presStyleCnt="10"/>
      <dgm:spPr/>
    </dgm:pt>
    <dgm:pt modelId="{DA1D2351-4933-483C-B620-3B00C6C16269}" type="pres">
      <dgm:prSet presAssocID="{05382C19-E919-47F9-ABE4-EF0DA6771849}" presName="hierRoot2" presStyleCnt="0">
        <dgm:presLayoutVars>
          <dgm:hierBranch/>
        </dgm:presLayoutVars>
      </dgm:prSet>
      <dgm:spPr/>
    </dgm:pt>
    <dgm:pt modelId="{711C58B7-999B-4C12-B0FB-90B4AB8F007F}" type="pres">
      <dgm:prSet presAssocID="{05382C19-E919-47F9-ABE4-EF0DA6771849}" presName="rootComposite" presStyleCnt="0"/>
      <dgm:spPr/>
    </dgm:pt>
    <dgm:pt modelId="{E513BEDB-0385-496F-9A9F-82A8AE86B58C}" type="pres">
      <dgm:prSet presAssocID="{05382C19-E919-47F9-ABE4-EF0DA6771849}" presName="rootText" presStyleLbl="node2" presStyleIdx="5" presStyleCnt="10">
        <dgm:presLayoutVars>
          <dgm:chPref val="3"/>
        </dgm:presLayoutVars>
      </dgm:prSet>
      <dgm:spPr/>
    </dgm:pt>
    <dgm:pt modelId="{6AEC2FFB-05EF-49D5-9EC3-749D9D3A3D46}" type="pres">
      <dgm:prSet presAssocID="{05382C19-E919-47F9-ABE4-EF0DA6771849}" presName="rootConnector" presStyleLbl="node2" presStyleIdx="5" presStyleCnt="10"/>
      <dgm:spPr/>
    </dgm:pt>
    <dgm:pt modelId="{C7A8916B-9316-4E37-A679-2E0B83173325}" type="pres">
      <dgm:prSet presAssocID="{05382C19-E919-47F9-ABE4-EF0DA6771849}" presName="hierChild4" presStyleCnt="0"/>
      <dgm:spPr/>
    </dgm:pt>
    <dgm:pt modelId="{BDDEF6A9-AB7C-4220-A3C7-D362D65C59B8}" type="pres">
      <dgm:prSet presAssocID="{05382C19-E919-47F9-ABE4-EF0DA6771849}" presName="hierChild5" presStyleCnt="0"/>
      <dgm:spPr/>
    </dgm:pt>
    <dgm:pt modelId="{312CD0EC-18D5-4486-AA7F-DF62AF96B41D}" type="pres">
      <dgm:prSet presAssocID="{77882E25-F211-4E79-932B-07922F2ED60C}" presName="Name37" presStyleLbl="parChTrans1D2" presStyleIdx="6" presStyleCnt="10"/>
      <dgm:spPr/>
    </dgm:pt>
    <dgm:pt modelId="{DEEEB1D2-C30C-4C0C-A56C-B231DA99BD03}" type="pres">
      <dgm:prSet presAssocID="{511857AF-61F1-44D4-8565-ACE51F0D8E37}" presName="hierRoot2" presStyleCnt="0">
        <dgm:presLayoutVars>
          <dgm:hierBranch/>
        </dgm:presLayoutVars>
      </dgm:prSet>
      <dgm:spPr/>
    </dgm:pt>
    <dgm:pt modelId="{9732E909-84C0-4CEA-9187-09F66A15FF6C}" type="pres">
      <dgm:prSet presAssocID="{511857AF-61F1-44D4-8565-ACE51F0D8E37}" presName="rootComposite" presStyleCnt="0"/>
      <dgm:spPr/>
    </dgm:pt>
    <dgm:pt modelId="{4680B1D0-33B8-4B13-853F-2DFED3359789}" type="pres">
      <dgm:prSet presAssocID="{511857AF-61F1-44D4-8565-ACE51F0D8E37}" presName="rootText" presStyleLbl="node2" presStyleIdx="6" presStyleCnt="10">
        <dgm:presLayoutVars>
          <dgm:chPref val="3"/>
        </dgm:presLayoutVars>
      </dgm:prSet>
      <dgm:spPr/>
    </dgm:pt>
    <dgm:pt modelId="{13A95903-1B07-4560-844C-A9BC3C5063B3}" type="pres">
      <dgm:prSet presAssocID="{511857AF-61F1-44D4-8565-ACE51F0D8E37}" presName="rootConnector" presStyleLbl="node2" presStyleIdx="6" presStyleCnt="10"/>
      <dgm:spPr/>
    </dgm:pt>
    <dgm:pt modelId="{9B64AE55-74E4-4F2A-BC5E-61DF8EB09460}" type="pres">
      <dgm:prSet presAssocID="{511857AF-61F1-44D4-8565-ACE51F0D8E37}" presName="hierChild4" presStyleCnt="0"/>
      <dgm:spPr/>
    </dgm:pt>
    <dgm:pt modelId="{88A76DD1-1871-4F5B-87C8-101ECD3E3CE6}" type="pres">
      <dgm:prSet presAssocID="{511857AF-61F1-44D4-8565-ACE51F0D8E37}" presName="hierChild5" presStyleCnt="0"/>
      <dgm:spPr/>
    </dgm:pt>
    <dgm:pt modelId="{2C5E7D7A-5534-4BFE-8039-A8AF1164E099}" type="pres">
      <dgm:prSet presAssocID="{7B33E7B7-954E-42FE-B8CE-3CD4C86C599F}" presName="Name37" presStyleLbl="parChTrans1D2" presStyleIdx="7" presStyleCnt="10"/>
      <dgm:spPr/>
    </dgm:pt>
    <dgm:pt modelId="{64C7960C-2AA1-478A-B61F-00210106C32E}" type="pres">
      <dgm:prSet presAssocID="{3ECD5596-6FB6-4278-8C84-EC89E5246CB7}" presName="hierRoot2" presStyleCnt="0">
        <dgm:presLayoutVars>
          <dgm:hierBranch/>
        </dgm:presLayoutVars>
      </dgm:prSet>
      <dgm:spPr/>
    </dgm:pt>
    <dgm:pt modelId="{C8A354A0-9581-408A-B012-A6AF5ADDB73E}" type="pres">
      <dgm:prSet presAssocID="{3ECD5596-6FB6-4278-8C84-EC89E5246CB7}" presName="rootComposite" presStyleCnt="0"/>
      <dgm:spPr/>
    </dgm:pt>
    <dgm:pt modelId="{1F2E9614-2240-4EC4-B1C2-33029B214BBB}" type="pres">
      <dgm:prSet presAssocID="{3ECD5596-6FB6-4278-8C84-EC89E5246CB7}" presName="rootText" presStyleLbl="node2" presStyleIdx="7" presStyleCnt="10">
        <dgm:presLayoutVars>
          <dgm:chPref val="3"/>
        </dgm:presLayoutVars>
      </dgm:prSet>
      <dgm:spPr/>
    </dgm:pt>
    <dgm:pt modelId="{B3DBC472-7BEB-455A-8A9B-30A2F112A35E}" type="pres">
      <dgm:prSet presAssocID="{3ECD5596-6FB6-4278-8C84-EC89E5246CB7}" presName="rootConnector" presStyleLbl="node2" presStyleIdx="7" presStyleCnt="10"/>
      <dgm:spPr/>
    </dgm:pt>
    <dgm:pt modelId="{EDAFA510-03D1-422B-918B-23CCB2FF9F59}" type="pres">
      <dgm:prSet presAssocID="{3ECD5596-6FB6-4278-8C84-EC89E5246CB7}" presName="hierChild4" presStyleCnt="0"/>
      <dgm:spPr/>
    </dgm:pt>
    <dgm:pt modelId="{6E99A08E-F427-4CA9-B4F6-83A9EAFE41CF}" type="pres">
      <dgm:prSet presAssocID="{3ECD5596-6FB6-4278-8C84-EC89E5246CB7}" presName="hierChild5" presStyleCnt="0"/>
      <dgm:spPr/>
    </dgm:pt>
    <dgm:pt modelId="{FD8DF122-223F-40B3-B69E-8736D9562FA4}" type="pres">
      <dgm:prSet presAssocID="{5420B2BF-354A-4067-83FA-00C5DE1EEF7B}" presName="Name37" presStyleLbl="parChTrans1D2" presStyleIdx="8" presStyleCnt="10"/>
      <dgm:spPr/>
    </dgm:pt>
    <dgm:pt modelId="{5A052DCA-BDED-457A-B885-8D0116B4D405}" type="pres">
      <dgm:prSet presAssocID="{FC9B7A5B-3AE3-440C-AEAF-ACCC9EF40AA0}" presName="hierRoot2" presStyleCnt="0">
        <dgm:presLayoutVars>
          <dgm:hierBranch val="init"/>
        </dgm:presLayoutVars>
      </dgm:prSet>
      <dgm:spPr/>
    </dgm:pt>
    <dgm:pt modelId="{225E706B-20ED-45B8-A209-9DBE69FBD9FF}" type="pres">
      <dgm:prSet presAssocID="{FC9B7A5B-3AE3-440C-AEAF-ACCC9EF40AA0}" presName="rootComposite" presStyleCnt="0"/>
      <dgm:spPr/>
    </dgm:pt>
    <dgm:pt modelId="{D7C9491B-9754-4FD4-B0E1-B978B72F2724}" type="pres">
      <dgm:prSet presAssocID="{FC9B7A5B-3AE3-440C-AEAF-ACCC9EF40AA0}" presName="rootText" presStyleLbl="node2" presStyleIdx="8" presStyleCnt="10">
        <dgm:presLayoutVars>
          <dgm:chPref val="3"/>
        </dgm:presLayoutVars>
      </dgm:prSet>
      <dgm:spPr/>
    </dgm:pt>
    <dgm:pt modelId="{935EF971-C281-4D03-A512-97A325CC0ABE}" type="pres">
      <dgm:prSet presAssocID="{FC9B7A5B-3AE3-440C-AEAF-ACCC9EF40AA0}" presName="rootConnector" presStyleLbl="node2" presStyleIdx="8" presStyleCnt="10"/>
      <dgm:spPr/>
    </dgm:pt>
    <dgm:pt modelId="{DFFFDAD2-5601-4723-967E-79ABDB70360D}" type="pres">
      <dgm:prSet presAssocID="{FC9B7A5B-3AE3-440C-AEAF-ACCC9EF40AA0}" presName="hierChild4" presStyleCnt="0"/>
      <dgm:spPr/>
    </dgm:pt>
    <dgm:pt modelId="{752AC3C9-5669-496D-975C-7CD764CEE6D8}" type="pres">
      <dgm:prSet presAssocID="{FC9B7A5B-3AE3-440C-AEAF-ACCC9EF40AA0}" presName="hierChild5" presStyleCnt="0"/>
      <dgm:spPr/>
    </dgm:pt>
    <dgm:pt modelId="{3BD0CAB3-BAE5-4B5F-94C7-497825866EB7}" type="pres">
      <dgm:prSet presAssocID="{C53F4A76-06BA-4774-AF18-E359DAE9E71B}" presName="Name37" presStyleLbl="parChTrans1D2" presStyleIdx="9" presStyleCnt="10"/>
      <dgm:spPr/>
    </dgm:pt>
    <dgm:pt modelId="{DA38E805-480C-48DD-AFF8-2F0D7CB6E35F}" type="pres">
      <dgm:prSet presAssocID="{03F940B5-F71F-4E79-ADD0-3ADD076E281C}" presName="hierRoot2" presStyleCnt="0">
        <dgm:presLayoutVars>
          <dgm:hierBranch val="init"/>
        </dgm:presLayoutVars>
      </dgm:prSet>
      <dgm:spPr/>
    </dgm:pt>
    <dgm:pt modelId="{502281C0-5B6A-45E5-A36E-FE6B26AD6B82}" type="pres">
      <dgm:prSet presAssocID="{03F940B5-F71F-4E79-ADD0-3ADD076E281C}" presName="rootComposite" presStyleCnt="0"/>
      <dgm:spPr/>
    </dgm:pt>
    <dgm:pt modelId="{3DD54CF9-BECA-49E7-B2BF-C849E7BADDFC}" type="pres">
      <dgm:prSet presAssocID="{03F940B5-F71F-4E79-ADD0-3ADD076E281C}" presName="rootText" presStyleLbl="node2" presStyleIdx="9" presStyleCnt="10" custScaleX="97846" custScaleY="111087">
        <dgm:presLayoutVars>
          <dgm:chPref val="3"/>
        </dgm:presLayoutVars>
      </dgm:prSet>
      <dgm:spPr/>
    </dgm:pt>
    <dgm:pt modelId="{B744BB31-AA46-48C2-B67D-860D0C8739B4}" type="pres">
      <dgm:prSet presAssocID="{03F940B5-F71F-4E79-ADD0-3ADD076E281C}" presName="rootConnector" presStyleLbl="node2" presStyleIdx="9" presStyleCnt="10"/>
      <dgm:spPr/>
    </dgm:pt>
    <dgm:pt modelId="{C0799029-9D3B-4833-B85D-FFC1538C5378}" type="pres">
      <dgm:prSet presAssocID="{03F940B5-F71F-4E79-ADD0-3ADD076E281C}" presName="hierChild4" presStyleCnt="0"/>
      <dgm:spPr/>
    </dgm:pt>
    <dgm:pt modelId="{BAC17083-F149-4D87-ABD0-B31DD78460D4}" type="pres">
      <dgm:prSet presAssocID="{03F940B5-F71F-4E79-ADD0-3ADD076E281C}" presName="hierChild5" presStyleCnt="0"/>
      <dgm:spPr/>
    </dgm:pt>
    <dgm:pt modelId="{D9F604CF-2E3C-4712-815C-535C74ACDFE8}" type="pres">
      <dgm:prSet presAssocID="{9D261FF9-C856-4776-9DB4-2E1AE2751BC0}" presName="hierChild3" presStyleCnt="0"/>
      <dgm:spPr/>
    </dgm:pt>
  </dgm:ptLst>
  <dgm:cxnLst>
    <dgm:cxn modelId="{B0D73702-C2A2-419F-8662-041003AA8A08}" srcId="{9D261FF9-C856-4776-9DB4-2E1AE2751BC0}" destId="{5AC57A9F-A63B-4C0E-BF94-6798166D8B92}" srcOrd="0" destOrd="0" parTransId="{40808321-3428-40FF-B680-972C9A9063E7}" sibTransId="{7438F149-8226-49E9-A269-FC9600E71356}"/>
    <dgm:cxn modelId="{67538406-07FF-40EF-87B7-75A9E2C5E832}" srcId="{9D261FF9-C856-4776-9DB4-2E1AE2751BC0}" destId="{BF447AA6-ADA4-492A-B2D9-033748496832}" srcOrd="2" destOrd="0" parTransId="{F878F3AF-0499-44F0-A88A-98A178838D0D}" sibTransId="{AEAAD47E-173E-4551-93C8-0D04A8C057EA}"/>
    <dgm:cxn modelId="{1A46F010-D24B-47CC-87BC-CE61FC383EED}" srcId="{9D261FF9-C856-4776-9DB4-2E1AE2751BC0}" destId="{511857AF-61F1-44D4-8565-ACE51F0D8E37}" srcOrd="6" destOrd="0" parTransId="{77882E25-F211-4E79-932B-07922F2ED60C}" sibTransId="{C89CB763-7DFF-46C5-82A7-CE37DBB2D5A1}"/>
    <dgm:cxn modelId="{1FEBF010-C224-4F1B-9A2D-06758A53F437}" type="presOf" srcId="{FC9B7A5B-3AE3-440C-AEAF-ACCC9EF40AA0}" destId="{D7C9491B-9754-4FD4-B0E1-B978B72F2724}" srcOrd="0" destOrd="0" presId="urn:microsoft.com/office/officeart/2005/8/layout/orgChart1"/>
    <dgm:cxn modelId="{39C01D11-B0C0-49BA-8406-B655EAF1F568}" type="presOf" srcId="{F878F3AF-0499-44F0-A88A-98A178838D0D}" destId="{6C66F813-8CBE-48F4-89A1-4CF0BBD0AC0F}" srcOrd="0" destOrd="0" presId="urn:microsoft.com/office/officeart/2005/8/layout/orgChart1"/>
    <dgm:cxn modelId="{CC11E019-A7D3-462E-BCD1-974F3CAF68B1}" type="presOf" srcId="{03F940B5-F71F-4E79-ADD0-3ADD076E281C}" destId="{B744BB31-AA46-48C2-B67D-860D0C8739B4}" srcOrd="1" destOrd="0" presId="urn:microsoft.com/office/officeart/2005/8/layout/orgChart1"/>
    <dgm:cxn modelId="{8680621D-FCEA-43ED-9F8B-7D35AE0646BA}" type="presOf" srcId="{05382C19-E919-47F9-ABE4-EF0DA6771849}" destId="{6AEC2FFB-05EF-49D5-9EC3-749D9D3A3D46}" srcOrd="1" destOrd="0" presId="urn:microsoft.com/office/officeart/2005/8/layout/orgChart1"/>
    <dgm:cxn modelId="{46DBE724-F1B3-4CE4-9E68-65DE647429B3}" type="presOf" srcId="{511857AF-61F1-44D4-8565-ACE51F0D8E37}" destId="{13A95903-1B07-4560-844C-A9BC3C5063B3}" srcOrd="1" destOrd="0" presId="urn:microsoft.com/office/officeart/2005/8/layout/orgChart1"/>
    <dgm:cxn modelId="{A2AAE92B-3253-4567-8166-DACD66DF3CE1}" type="presOf" srcId="{5420B2BF-354A-4067-83FA-00C5DE1EEF7B}" destId="{FD8DF122-223F-40B3-B69E-8736D9562FA4}" srcOrd="0" destOrd="0" presId="urn:microsoft.com/office/officeart/2005/8/layout/orgChart1"/>
    <dgm:cxn modelId="{9CE3A22C-2698-43D8-BB0C-E5EF348376D4}" type="presOf" srcId="{9D261FF9-C856-4776-9DB4-2E1AE2751BC0}" destId="{E4465390-E134-4FD2-9BBC-0B112E2091AD}" srcOrd="1" destOrd="0" presId="urn:microsoft.com/office/officeart/2005/8/layout/orgChart1"/>
    <dgm:cxn modelId="{EB5B0D34-69CD-4B3D-81EF-D738F93FE9F9}" type="presOf" srcId="{FC9B7A5B-3AE3-440C-AEAF-ACCC9EF40AA0}" destId="{935EF971-C281-4D03-A512-97A325CC0ABE}" srcOrd="1" destOrd="0" presId="urn:microsoft.com/office/officeart/2005/8/layout/orgChart1"/>
    <dgm:cxn modelId="{F39ED236-9067-41B4-A00A-BA7A40D87D87}" srcId="{9D261FF9-C856-4776-9DB4-2E1AE2751BC0}" destId="{03F940B5-F71F-4E79-ADD0-3ADD076E281C}" srcOrd="9" destOrd="0" parTransId="{C53F4A76-06BA-4774-AF18-E359DAE9E71B}" sibTransId="{D983C5CF-F4BC-4E10-B24E-7EF45D362112}"/>
    <dgm:cxn modelId="{549A223C-047C-4755-810B-D919C8874A6D}" type="presOf" srcId="{03F940B5-F71F-4E79-ADD0-3ADD076E281C}" destId="{3DD54CF9-BECA-49E7-B2BF-C849E7BADDFC}" srcOrd="0" destOrd="0" presId="urn:microsoft.com/office/officeart/2005/8/layout/orgChart1"/>
    <dgm:cxn modelId="{1F82AA3E-5212-4283-B62A-607998A4F411}" type="presOf" srcId="{40808321-3428-40FF-B680-972C9A9063E7}" destId="{40023A63-534F-407A-AD9D-0C0649E094A9}" srcOrd="0" destOrd="0" presId="urn:microsoft.com/office/officeart/2005/8/layout/orgChart1"/>
    <dgm:cxn modelId="{7399EC5B-B390-4B21-8951-C4AD7CD2DE85}" type="presOf" srcId="{9D261FF9-C856-4776-9DB4-2E1AE2751BC0}" destId="{245E4ADA-A78E-45CD-B0B4-96450ECACA83}" srcOrd="0" destOrd="0" presId="urn:microsoft.com/office/officeart/2005/8/layout/orgChart1"/>
    <dgm:cxn modelId="{8390915E-146D-4116-A3C7-3F16FC81FB5D}" type="presOf" srcId="{D3004660-D913-446C-8471-092EE3AEC8B8}" destId="{C39650FA-BF7D-461E-AD57-1A025DCCE1D1}" srcOrd="1" destOrd="0" presId="urn:microsoft.com/office/officeart/2005/8/layout/orgChart1"/>
    <dgm:cxn modelId="{49849363-32B2-4F66-83AD-BE2166C42A14}" type="presOf" srcId="{EF699AAE-A481-41B9-9B86-228838B1832A}" destId="{FA58359F-FFAF-447C-9652-944E02E09020}" srcOrd="1" destOrd="0" presId="urn:microsoft.com/office/officeart/2005/8/layout/orgChart1"/>
    <dgm:cxn modelId="{F7DDD446-EBAB-41E9-BDFE-81F00B6B6503}" type="presOf" srcId="{BF447AA6-ADA4-492A-B2D9-033748496832}" destId="{948C8A0C-AF2B-45D8-9425-BB678A0D786C}" srcOrd="0" destOrd="0" presId="urn:microsoft.com/office/officeart/2005/8/layout/orgChart1"/>
    <dgm:cxn modelId="{DD680B57-EDC0-4CCD-A34A-99710D4C27AE}" type="presOf" srcId="{C53F4A76-06BA-4774-AF18-E359DAE9E71B}" destId="{3BD0CAB3-BAE5-4B5F-94C7-497825866EB7}" srcOrd="0" destOrd="0" presId="urn:microsoft.com/office/officeart/2005/8/layout/orgChart1"/>
    <dgm:cxn modelId="{27328057-00C1-476B-84BD-FA1CE3338E0E}" type="presOf" srcId="{A3B05CEF-EEB6-4B77-9448-274EBDB17CC1}" destId="{15F3AE6C-CDDB-4E96-8791-3C25BDDCF04D}" srcOrd="0" destOrd="0" presId="urn:microsoft.com/office/officeart/2005/8/layout/orgChart1"/>
    <dgm:cxn modelId="{7089DD57-13DD-4F48-A496-90DB87F862A4}" type="presOf" srcId="{3ECD5596-6FB6-4278-8C84-EC89E5246CB7}" destId="{1F2E9614-2240-4EC4-B1C2-33029B214BBB}" srcOrd="0" destOrd="0" presId="urn:microsoft.com/office/officeart/2005/8/layout/orgChart1"/>
    <dgm:cxn modelId="{8B53F379-6D9F-4868-9311-3132868DAEE8}" type="presOf" srcId="{BF447AA6-ADA4-492A-B2D9-033748496832}" destId="{1605B8AB-FAF7-47E5-BD07-FB1B50389A69}" srcOrd="1" destOrd="0" presId="urn:microsoft.com/office/officeart/2005/8/layout/orgChart1"/>
    <dgm:cxn modelId="{6915415A-64C6-45BC-A3E2-25751344F162}" type="presOf" srcId="{3ECD5596-6FB6-4278-8C84-EC89E5246CB7}" destId="{B3DBC472-7BEB-455A-8A9B-30A2F112A35E}" srcOrd="1" destOrd="0" presId="urn:microsoft.com/office/officeart/2005/8/layout/orgChart1"/>
    <dgm:cxn modelId="{0103407C-B04A-4264-82A4-05CDDE130FE8}" type="presOf" srcId="{D3004660-D913-446C-8471-092EE3AEC8B8}" destId="{560B8C03-AC17-4AC0-A6FB-E04387F42067}" srcOrd="0" destOrd="0" presId="urn:microsoft.com/office/officeart/2005/8/layout/orgChart1"/>
    <dgm:cxn modelId="{7661387E-6888-41F4-A00E-266CA6AC1DF4}" srcId="{9D261FF9-C856-4776-9DB4-2E1AE2751BC0}" destId="{FC9B7A5B-3AE3-440C-AEAF-ACCC9EF40AA0}" srcOrd="8" destOrd="0" parTransId="{5420B2BF-354A-4067-83FA-00C5DE1EEF7B}" sibTransId="{4F442FA2-4AD0-4316-ACAF-7900F7BDB447}"/>
    <dgm:cxn modelId="{329EA286-C839-4A15-AA94-878240D2301D}" type="presOf" srcId="{A1B1D450-C426-42ED-8259-E66F03F224D0}" destId="{AB21A229-3A42-487C-B765-AFCCBE54A9CA}" srcOrd="0" destOrd="0" presId="urn:microsoft.com/office/officeart/2005/8/layout/orgChart1"/>
    <dgm:cxn modelId="{70571C8A-6449-4EC5-BF8D-090489ADC9F6}" type="presOf" srcId="{5AC57A9F-A63B-4C0E-BF94-6798166D8B92}" destId="{5A866037-F297-4BE1-8B08-E9473395D724}" srcOrd="1" destOrd="0" presId="urn:microsoft.com/office/officeart/2005/8/layout/orgChart1"/>
    <dgm:cxn modelId="{0517AA8A-BCD9-45BF-A2CB-22C3BE3C74A5}" srcId="{9D261FF9-C856-4776-9DB4-2E1AE2751BC0}" destId="{3ECD5596-6FB6-4278-8C84-EC89E5246CB7}" srcOrd="7" destOrd="0" parTransId="{7B33E7B7-954E-42FE-B8CE-3CD4C86C599F}" sibTransId="{BA43B33D-BC6E-4A65-A1C2-6BBCF6C1C01A}"/>
    <dgm:cxn modelId="{CAE73893-6219-4CC1-8DFB-C135FB56E679}" type="presOf" srcId="{62FFC6B3-EB80-4C14-932A-574B084219CB}" destId="{4BE2DF7F-6084-4198-9D33-EBDC6BAED859}" srcOrd="0" destOrd="0" presId="urn:microsoft.com/office/officeart/2005/8/layout/orgChart1"/>
    <dgm:cxn modelId="{D5AC0B98-358C-4305-928F-C11090ADA76A}" type="presOf" srcId="{77882E25-F211-4E79-932B-07922F2ED60C}" destId="{312CD0EC-18D5-4486-AA7F-DF62AF96B41D}" srcOrd="0" destOrd="0" presId="urn:microsoft.com/office/officeart/2005/8/layout/orgChart1"/>
    <dgm:cxn modelId="{202B849C-E67C-495E-B055-10C8ED9D28D6}" type="presOf" srcId="{5AC57A9F-A63B-4C0E-BF94-6798166D8B92}" destId="{4DA02A32-D0EA-435F-A20B-DED2D9C1B753}" srcOrd="0" destOrd="0" presId="urn:microsoft.com/office/officeart/2005/8/layout/orgChart1"/>
    <dgm:cxn modelId="{1500529E-1129-4918-AD13-18B84C87B028}" srcId="{9D261FF9-C856-4776-9DB4-2E1AE2751BC0}" destId="{EF699AAE-A481-41B9-9B86-228838B1832A}" srcOrd="3" destOrd="0" parTransId="{A3B05CEF-EEB6-4B77-9448-274EBDB17CC1}" sibTransId="{170F7BA7-07C9-46F2-AA93-978D52A54C01}"/>
    <dgm:cxn modelId="{4442E0A1-3E7B-40A6-BDE9-788243ED073D}" type="presOf" srcId="{D52E8352-398D-4AE7-A9B7-2528D12DB153}" destId="{024FF8D2-9B26-44F2-BC9D-04B03221B37F}" srcOrd="0" destOrd="0" presId="urn:microsoft.com/office/officeart/2005/8/layout/orgChart1"/>
    <dgm:cxn modelId="{CAC831B9-28EE-4EDD-B38B-DE68D076B291}" type="presOf" srcId="{A1B1D450-C426-42ED-8259-E66F03F224D0}" destId="{28757C8F-34D4-45DC-8EB5-A897D2156089}" srcOrd="1" destOrd="0" presId="urn:microsoft.com/office/officeart/2005/8/layout/orgChart1"/>
    <dgm:cxn modelId="{4C9765C0-BF3E-49E6-B080-453B9A1CEFA9}" type="presOf" srcId="{7B33E7B7-954E-42FE-B8CE-3CD4C86C599F}" destId="{2C5E7D7A-5534-4BFE-8039-A8AF1164E099}" srcOrd="0" destOrd="0" presId="urn:microsoft.com/office/officeart/2005/8/layout/orgChart1"/>
    <dgm:cxn modelId="{628446C1-EFC0-443A-A924-414A285DB715}" type="presOf" srcId="{511857AF-61F1-44D4-8565-ACE51F0D8E37}" destId="{4680B1D0-33B8-4B13-853F-2DFED3359789}" srcOrd="0" destOrd="0" presId="urn:microsoft.com/office/officeart/2005/8/layout/orgChart1"/>
    <dgm:cxn modelId="{DCF603C8-9D68-4BCF-A570-04FEA1161D06}" srcId="{9D261FF9-C856-4776-9DB4-2E1AE2751BC0}" destId="{05382C19-E919-47F9-ABE4-EF0DA6771849}" srcOrd="5" destOrd="0" parTransId="{D52E8352-398D-4AE7-A9B7-2528D12DB153}" sibTransId="{141B62D4-E07A-49D1-86F0-40146A64165E}"/>
    <dgm:cxn modelId="{C5CF67E2-2A54-4160-8CE7-E884EFE95C28}" type="presOf" srcId="{2A2CD615-BB7A-46D7-8137-4F14E5C9F3F3}" destId="{4F88165A-F3D8-432A-8379-4ED785BC4483}" srcOrd="0" destOrd="0" presId="urn:microsoft.com/office/officeart/2005/8/layout/orgChart1"/>
    <dgm:cxn modelId="{C325CCE3-5B8B-4383-B322-3FB53E9BE04B}" srcId="{9D261FF9-C856-4776-9DB4-2E1AE2751BC0}" destId="{A1B1D450-C426-42ED-8259-E66F03F224D0}" srcOrd="1" destOrd="0" parTransId="{0F84B4A8-4B83-46F2-B551-BE49E0F035BE}" sibTransId="{7179325B-5DDC-42F4-BC81-539D434008CA}"/>
    <dgm:cxn modelId="{C3BB50E7-D07B-4FAE-B853-044F26BEDE10}" srcId="{9D261FF9-C856-4776-9DB4-2E1AE2751BC0}" destId="{D3004660-D913-446C-8471-092EE3AEC8B8}" srcOrd="4" destOrd="0" parTransId="{62FFC6B3-EB80-4C14-932A-574B084219CB}" sibTransId="{DD7F659B-2C4F-4BD5-98E6-50F0A51E7669}"/>
    <dgm:cxn modelId="{47368BE7-0CB6-4DE6-8E61-356A4284FFD9}" type="presOf" srcId="{EF699AAE-A481-41B9-9B86-228838B1832A}" destId="{32AC9641-B005-450F-8CB2-793C4366BD73}" srcOrd="0" destOrd="0" presId="urn:microsoft.com/office/officeart/2005/8/layout/orgChart1"/>
    <dgm:cxn modelId="{837902EA-4C8C-40A5-AAFD-03E7AB63FF7A}" srcId="{2A2CD615-BB7A-46D7-8137-4F14E5C9F3F3}" destId="{9D261FF9-C856-4776-9DB4-2E1AE2751BC0}" srcOrd="0" destOrd="0" parTransId="{7444ECF8-50DA-4E9A-9B03-3BF84712FD46}" sibTransId="{B3F1273C-BC62-4696-89E1-5ACDBBC482D4}"/>
    <dgm:cxn modelId="{CECF0EEC-0167-4E3E-8B2B-72B649470527}" type="presOf" srcId="{05382C19-E919-47F9-ABE4-EF0DA6771849}" destId="{E513BEDB-0385-496F-9A9F-82A8AE86B58C}" srcOrd="0" destOrd="0" presId="urn:microsoft.com/office/officeart/2005/8/layout/orgChart1"/>
    <dgm:cxn modelId="{05FBE8EF-B213-4B5E-AA14-17EBD7F79325}" type="presOf" srcId="{0F84B4A8-4B83-46F2-B551-BE49E0F035BE}" destId="{48B4DBC0-3A7E-4081-9CB3-35837FD94042}" srcOrd="0" destOrd="0" presId="urn:microsoft.com/office/officeart/2005/8/layout/orgChart1"/>
    <dgm:cxn modelId="{836E14A2-3E3A-4703-8CE5-410A20DC43F4}" type="presParOf" srcId="{4F88165A-F3D8-432A-8379-4ED785BC4483}" destId="{651550DA-2D1F-437F-B81D-04D6B6B3F8BD}" srcOrd="0" destOrd="0" presId="urn:microsoft.com/office/officeart/2005/8/layout/orgChart1"/>
    <dgm:cxn modelId="{2AA0DC53-11A9-4034-9DFE-1E9749FA6D0B}" type="presParOf" srcId="{651550DA-2D1F-437F-B81D-04D6B6B3F8BD}" destId="{17C54ACA-BF10-4456-9239-D83708AA16A2}" srcOrd="0" destOrd="0" presId="urn:microsoft.com/office/officeart/2005/8/layout/orgChart1"/>
    <dgm:cxn modelId="{7C8B1B1A-C4DE-4F09-A2EA-42AFBDADCB75}" type="presParOf" srcId="{17C54ACA-BF10-4456-9239-D83708AA16A2}" destId="{245E4ADA-A78E-45CD-B0B4-96450ECACA83}" srcOrd="0" destOrd="0" presId="urn:microsoft.com/office/officeart/2005/8/layout/orgChart1"/>
    <dgm:cxn modelId="{FA761BC2-232E-4892-9C76-39EA68EBCD58}" type="presParOf" srcId="{17C54ACA-BF10-4456-9239-D83708AA16A2}" destId="{E4465390-E134-4FD2-9BBC-0B112E2091AD}" srcOrd="1" destOrd="0" presId="urn:microsoft.com/office/officeart/2005/8/layout/orgChart1"/>
    <dgm:cxn modelId="{A35D1EC3-FB37-4ABA-8657-51C67EF27C47}" type="presParOf" srcId="{651550DA-2D1F-437F-B81D-04D6B6B3F8BD}" destId="{C1B2BA84-4B8B-46BE-929C-629E031338DA}" srcOrd="1" destOrd="0" presId="urn:microsoft.com/office/officeart/2005/8/layout/orgChart1"/>
    <dgm:cxn modelId="{D1719A2D-ED5D-4ACF-A76A-0E4DA9CD1A6E}" type="presParOf" srcId="{C1B2BA84-4B8B-46BE-929C-629E031338DA}" destId="{40023A63-534F-407A-AD9D-0C0649E094A9}" srcOrd="0" destOrd="0" presId="urn:microsoft.com/office/officeart/2005/8/layout/orgChart1"/>
    <dgm:cxn modelId="{3219260B-1BBD-4272-93E5-B6C86536E864}" type="presParOf" srcId="{C1B2BA84-4B8B-46BE-929C-629E031338DA}" destId="{97E530AC-7A03-4A16-911E-436CC2ADFA94}" srcOrd="1" destOrd="0" presId="urn:microsoft.com/office/officeart/2005/8/layout/orgChart1"/>
    <dgm:cxn modelId="{1D944F32-CC4F-4000-BD24-C1236B50DB34}" type="presParOf" srcId="{97E530AC-7A03-4A16-911E-436CC2ADFA94}" destId="{77434D99-12BB-424E-818D-0FA715494A1E}" srcOrd="0" destOrd="0" presId="urn:microsoft.com/office/officeart/2005/8/layout/orgChart1"/>
    <dgm:cxn modelId="{99B2CC5A-6F19-48DA-93E6-62A122B0C146}" type="presParOf" srcId="{77434D99-12BB-424E-818D-0FA715494A1E}" destId="{4DA02A32-D0EA-435F-A20B-DED2D9C1B753}" srcOrd="0" destOrd="0" presId="urn:microsoft.com/office/officeart/2005/8/layout/orgChart1"/>
    <dgm:cxn modelId="{BCE2AA2A-E4E2-47EC-B6B2-330C44EE0D9B}" type="presParOf" srcId="{77434D99-12BB-424E-818D-0FA715494A1E}" destId="{5A866037-F297-4BE1-8B08-E9473395D724}" srcOrd="1" destOrd="0" presId="urn:microsoft.com/office/officeart/2005/8/layout/orgChart1"/>
    <dgm:cxn modelId="{A275C534-FDF1-483F-B8BC-DD1EC8D09774}" type="presParOf" srcId="{97E530AC-7A03-4A16-911E-436CC2ADFA94}" destId="{F362DFA7-604A-4FEE-AF01-7008BC4C08BF}" srcOrd="1" destOrd="0" presId="urn:microsoft.com/office/officeart/2005/8/layout/orgChart1"/>
    <dgm:cxn modelId="{04564CB4-3BDC-44FE-8973-DF42D25B1769}" type="presParOf" srcId="{97E530AC-7A03-4A16-911E-436CC2ADFA94}" destId="{FC428B3F-9A2C-439F-B396-249D49FE8D66}" srcOrd="2" destOrd="0" presId="urn:microsoft.com/office/officeart/2005/8/layout/orgChart1"/>
    <dgm:cxn modelId="{8886E2DC-4A45-47A3-B7E8-D60B51236BA4}" type="presParOf" srcId="{C1B2BA84-4B8B-46BE-929C-629E031338DA}" destId="{48B4DBC0-3A7E-4081-9CB3-35837FD94042}" srcOrd="2" destOrd="0" presId="urn:microsoft.com/office/officeart/2005/8/layout/orgChart1"/>
    <dgm:cxn modelId="{6F9FB6DC-D7DB-4EEA-9255-DF82A9932FE3}" type="presParOf" srcId="{C1B2BA84-4B8B-46BE-929C-629E031338DA}" destId="{4948337E-B681-4013-A121-F4F0D737FDE3}" srcOrd="3" destOrd="0" presId="urn:microsoft.com/office/officeart/2005/8/layout/orgChart1"/>
    <dgm:cxn modelId="{B8EA19B2-605E-477A-834C-7211499BE567}" type="presParOf" srcId="{4948337E-B681-4013-A121-F4F0D737FDE3}" destId="{C969D44B-0E01-42FD-BDD5-51C669E419A8}" srcOrd="0" destOrd="0" presId="urn:microsoft.com/office/officeart/2005/8/layout/orgChart1"/>
    <dgm:cxn modelId="{C67CA036-1D55-41EA-8A2B-E72CCF3631DC}" type="presParOf" srcId="{C969D44B-0E01-42FD-BDD5-51C669E419A8}" destId="{AB21A229-3A42-487C-B765-AFCCBE54A9CA}" srcOrd="0" destOrd="0" presId="urn:microsoft.com/office/officeart/2005/8/layout/orgChart1"/>
    <dgm:cxn modelId="{07750A8A-94E4-4254-BC90-92903ACEA288}" type="presParOf" srcId="{C969D44B-0E01-42FD-BDD5-51C669E419A8}" destId="{28757C8F-34D4-45DC-8EB5-A897D2156089}" srcOrd="1" destOrd="0" presId="urn:microsoft.com/office/officeart/2005/8/layout/orgChart1"/>
    <dgm:cxn modelId="{BBA653C0-3BF0-4154-BBFE-6B58E1091801}" type="presParOf" srcId="{4948337E-B681-4013-A121-F4F0D737FDE3}" destId="{5E419374-FD61-45A1-B358-DA3AFA50AA94}" srcOrd="1" destOrd="0" presId="urn:microsoft.com/office/officeart/2005/8/layout/orgChart1"/>
    <dgm:cxn modelId="{A16D1625-400A-4C00-A957-7FC7B4A99F93}" type="presParOf" srcId="{4948337E-B681-4013-A121-F4F0D737FDE3}" destId="{CEE46A00-AE06-446F-BDDB-18B139551D66}" srcOrd="2" destOrd="0" presId="urn:microsoft.com/office/officeart/2005/8/layout/orgChart1"/>
    <dgm:cxn modelId="{BF756996-880A-49F8-AD17-CF8EF67E59EF}" type="presParOf" srcId="{C1B2BA84-4B8B-46BE-929C-629E031338DA}" destId="{6C66F813-8CBE-48F4-89A1-4CF0BBD0AC0F}" srcOrd="4" destOrd="0" presId="urn:microsoft.com/office/officeart/2005/8/layout/orgChart1"/>
    <dgm:cxn modelId="{115FE900-E709-4E58-BF90-FD85B5A348EE}" type="presParOf" srcId="{C1B2BA84-4B8B-46BE-929C-629E031338DA}" destId="{84D9F108-6FF1-47CE-A2E6-3B6839150E60}" srcOrd="5" destOrd="0" presId="urn:microsoft.com/office/officeart/2005/8/layout/orgChart1"/>
    <dgm:cxn modelId="{DC33654A-F7F7-49BA-AC88-FF2093A99F63}" type="presParOf" srcId="{84D9F108-6FF1-47CE-A2E6-3B6839150E60}" destId="{9B018A9F-8C21-4EE7-90EA-E465A85B77CC}" srcOrd="0" destOrd="0" presId="urn:microsoft.com/office/officeart/2005/8/layout/orgChart1"/>
    <dgm:cxn modelId="{AC5A6444-89C6-49C2-B4F4-E9FEADE584E1}" type="presParOf" srcId="{9B018A9F-8C21-4EE7-90EA-E465A85B77CC}" destId="{948C8A0C-AF2B-45D8-9425-BB678A0D786C}" srcOrd="0" destOrd="0" presId="urn:microsoft.com/office/officeart/2005/8/layout/orgChart1"/>
    <dgm:cxn modelId="{FF98C3EE-D2A1-4BE5-B209-DC843999D4C3}" type="presParOf" srcId="{9B018A9F-8C21-4EE7-90EA-E465A85B77CC}" destId="{1605B8AB-FAF7-47E5-BD07-FB1B50389A69}" srcOrd="1" destOrd="0" presId="urn:microsoft.com/office/officeart/2005/8/layout/orgChart1"/>
    <dgm:cxn modelId="{B2E50624-DC76-42B7-AB93-11C60A474638}" type="presParOf" srcId="{84D9F108-6FF1-47CE-A2E6-3B6839150E60}" destId="{CAD7FCC9-374F-45A4-9CC8-D854197F41B7}" srcOrd="1" destOrd="0" presId="urn:microsoft.com/office/officeart/2005/8/layout/orgChart1"/>
    <dgm:cxn modelId="{A192F0AB-00C4-49BF-8322-A7FAC7A8D48A}" type="presParOf" srcId="{84D9F108-6FF1-47CE-A2E6-3B6839150E60}" destId="{BC92E8BC-672F-4B57-9658-75FBEB84A063}" srcOrd="2" destOrd="0" presId="urn:microsoft.com/office/officeart/2005/8/layout/orgChart1"/>
    <dgm:cxn modelId="{9CE32FCF-540F-416E-B181-03B988316E77}" type="presParOf" srcId="{C1B2BA84-4B8B-46BE-929C-629E031338DA}" destId="{15F3AE6C-CDDB-4E96-8791-3C25BDDCF04D}" srcOrd="6" destOrd="0" presId="urn:microsoft.com/office/officeart/2005/8/layout/orgChart1"/>
    <dgm:cxn modelId="{68AD1F42-91F7-4D48-B535-13F53DAAA1D3}" type="presParOf" srcId="{C1B2BA84-4B8B-46BE-929C-629E031338DA}" destId="{D34F34AA-3331-4906-83F4-634755DD6C7F}" srcOrd="7" destOrd="0" presId="urn:microsoft.com/office/officeart/2005/8/layout/orgChart1"/>
    <dgm:cxn modelId="{AEFDEB39-A2F3-4133-B34B-1B5A0CD9F9F3}" type="presParOf" srcId="{D34F34AA-3331-4906-83F4-634755DD6C7F}" destId="{BC0ADCBB-3FCF-48DC-B820-3551ADFF86C1}" srcOrd="0" destOrd="0" presId="urn:microsoft.com/office/officeart/2005/8/layout/orgChart1"/>
    <dgm:cxn modelId="{006C0FEE-216A-421F-A6E5-59A01F656471}" type="presParOf" srcId="{BC0ADCBB-3FCF-48DC-B820-3551ADFF86C1}" destId="{32AC9641-B005-450F-8CB2-793C4366BD73}" srcOrd="0" destOrd="0" presId="urn:microsoft.com/office/officeart/2005/8/layout/orgChart1"/>
    <dgm:cxn modelId="{DAD6D2A3-7A44-48CD-B699-891A6322CCC0}" type="presParOf" srcId="{BC0ADCBB-3FCF-48DC-B820-3551ADFF86C1}" destId="{FA58359F-FFAF-447C-9652-944E02E09020}" srcOrd="1" destOrd="0" presId="urn:microsoft.com/office/officeart/2005/8/layout/orgChart1"/>
    <dgm:cxn modelId="{95BE5C83-E3D3-4370-B92F-F59D6488B09D}" type="presParOf" srcId="{D34F34AA-3331-4906-83F4-634755DD6C7F}" destId="{91E7276A-C902-4B08-9DE9-3228993F4671}" srcOrd="1" destOrd="0" presId="urn:microsoft.com/office/officeart/2005/8/layout/orgChart1"/>
    <dgm:cxn modelId="{D947B2D7-890C-46E6-AA34-F67B9ABC960A}" type="presParOf" srcId="{D34F34AA-3331-4906-83F4-634755DD6C7F}" destId="{6397E094-C9BA-4D32-9CB4-86AEAEA8C4E7}" srcOrd="2" destOrd="0" presId="urn:microsoft.com/office/officeart/2005/8/layout/orgChart1"/>
    <dgm:cxn modelId="{1BF98A8C-B412-4132-B1AA-5C50148338DE}" type="presParOf" srcId="{C1B2BA84-4B8B-46BE-929C-629E031338DA}" destId="{4BE2DF7F-6084-4198-9D33-EBDC6BAED859}" srcOrd="8" destOrd="0" presId="urn:microsoft.com/office/officeart/2005/8/layout/orgChart1"/>
    <dgm:cxn modelId="{DF17C853-E238-4217-ABB0-A40AFB38EF1A}" type="presParOf" srcId="{C1B2BA84-4B8B-46BE-929C-629E031338DA}" destId="{902B18A2-3740-44C2-8396-9C7E19CA78DC}" srcOrd="9" destOrd="0" presId="urn:microsoft.com/office/officeart/2005/8/layout/orgChart1"/>
    <dgm:cxn modelId="{2AAF1458-B4CF-49F0-9768-4937AA8B316B}" type="presParOf" srcId="{902B18A2-3740-44C2-8396-9C7E19CA78DC}" destId="{85BCA03B-71F6-4A50-98A1-C89077EC803E}" srcOrd="0" destOrd="0" presId="urn:microsoft.com/office/officeart/2005/8/layout/orgChart1"/>
    <dgm:cxn modelId="{812F714F-9ED9-4778-801F-1E034B46B4D2}" type="presParOf" srcId="{85BCA03B-71F6-4A50-98A1-C89077EC803E}" destId="{560B8C03-AC17-4AC0-A6FB-E04387F42067}" srcOrd="0" destOrd="0" presId="urn:microsoft.com/office/officeart/2005/8/layout/orgChart1"/>
    <dgm:cxn modelId="{EF095CAF-6A4C-4202-9AA1-FA2B01C609D5}" type="presParOf" srcId="{85BCA03B-71F6-4A50-98A1-C89077EC803E}" destId="{C39650FA-BF7D-461E-AD57-1A025DCCE1D1}" srcOrd="1" destOrd="0" presId="urn:microsoft.com/office/officeart/2005/8/layout/orgChart1"/>
    <dgm:cxn modelId="{D6E7E50C-A291-4FEA-8943-B0AD6CFA220A}" type="presParOf" srcId="{902B18A2-3740-44C2-8396-9C7E19CA78DC}" destId="{3FAE0C0C-604B-46E4-BA60-634EFC8DAE68}" srcOrd="1" destOrd="0" presId="urn:microsoft.com/office/officeart/2005/8/layout/orgChart1"/>
    <dgm:cxn modelId="{7A197EA1-27AC-405E-9E92-A2AAE7440833}" type="presParOf" srcId="{902B18A2-3740-44C2-8396-9C7E19CA78DC}" destId="{E7921855-BB96-4740-8CE3-1CB04FC7E901}" srcOrd="2" destOrd="0" presId="urn:microsoft.com/office/officeart/2005/8/layout/orgChart1"/>
    <dgm:cxn modelId="{AB24230B-7059-4D18-A126-3FB67FA986D8}" type="presParOf" srcId="{C1B2BA84-4B8B-46BE-929C-629E031338DA}" destId="{024FF8D2-9B26-44F2-BC9D-04B03221B37F}" srcOrd="10" destOrd="0" presId="urn:microsoft.com/office/officeart/2005/8/layout/orgChart1"/>
    <dgm:cxn modelId="{8DE9A948-AAA5-4A7A-A067-91B3B4115341}" type="presParOf" srcId="{C1B2BA84-4B8B-46BE-929C-629E031338DA}" destId="{DA1D2351-4933-483C-B620-3B00C6C16269}" srcOrd="11" destOrd="0" presId="urn:microsoft.com/office/officeart/2005/8/layout/orgChart1"/>
    <dgm:cxn modelId="{89236023-F038-449F-96D6-0795F1F4096F}" type="presParOf" srcId="{DA1D2351-4933-483C-B620-3B00C6C16269}" destId="{711C58B7-999B-4C12-B0FB-90B4AB8F007F}" srcOrd="0" destOrd="0" presId="urn:microsoft.com/office/officeart/2005/8/layout/orgChart1"/>
    <dgm:cxn modelId="{2158DB68-4705-458E-A1DD-1EF6EBF3FA1E}" type="presParOf" srcId="{711C58B7-999B-4C12-B0FB-90B4AB8F007F}" destId="{E513BEDB-0385-496F-9A9F-82A8AE86B58C}" srcOrd="0" destOrd="0" presId="urn:microsoft.com/office/officeart/2005/8/layout/orgChart1"/>
    <dgm:cxn modelId="{AA3622B1-8B0E-43A6-99D1-1A422F51E7A7}" type="presParOf" srcId="{711C58B7-999B-4C12-B0FB-90B4AB8F007F}" destId="{6AEC2FFB-05EF-49D5-9EC3-749D9D3A3D46}" srcOrd="1" destOrd="0" presId="urn:microsoft.com/office/officeart/2005/8/layout/orgChart1"/>
    <dgm:cxn modelId="{631C2B64-2A4A-4686-966C-A6D243931831}" type="presParOf" srcId="{DA1D2351-4933-483C-B620-3B00C6C16269}" destId="{C7A8916B-9316-4E37-A679-2E0B83173325}" srcOrd="1" destOrd="0" presId="urn:microsoft.com/office/officeart/2005/8/layout/orgChart1"/>
    <dgm:cxn modelId="{9EFDCA71-F3E2-4BDC-A4A6-EA84BE342CED}" type="presParOf" srcId="{DA1D2351-4933-483C-B620-3B00C6C16269}" destId="{BDDEF6A9-AB7C-4220-A3C7-D362D65C59B8}" srcOrd="2" destOrd="0" presId="urn:microsoft.com/office/officeart/2005/8/layout/orgChart1"/>
    <dgm:cxn modelId="{28FFB45B-A57E-4B9C-9688-417D1AC6A60F}" type="presParOf" srcId="{C1B2BA84-4B8B-46BE-929C-629E031338DA}" destId="{312CD0EC-18D5-4486-AA7F-DF62AF96B41D}" srcOrd="12" destOrd="0" presId="urn:microsoft.com/office/officeart/2005/8/layout/orgChart1"/>
    <dgm:cxn modelId="{B8C80049-D6FA-4A1D-914E-A74E470F3D35}" type="presParOf" srcId="{C1B2BA84-4B8B-46BE-929C-629E031338DA}" destId="{DEEEB1D2-C30C-4C0C-A56C-B231DA99BD03}" srcOrd="13" destOrd="0" presId="urn:microsoft.com/office/officeart/2005/8/layout/orgChart1"/>
    <dgm:cxn modelId="{CE11BA97-3951-4605-87F9-DBCCA1BB523C}" type="presParOf" srcId="{DEEEB1D2-C30C-4C0C-A56C-B231DA99BD03}" destId="{9732E909-84C0-4CEA-9187-09F66A15FF6C}" srcOrd="0" destOrd="0" presId="urn:microsoft.com/office/officeart/2005/8/layout/orgChart1"/>
    <dgm:cxn modelId="{2D7F4C26-3369-47D8-8642-55CA1770B684}" type="presParOf" srcId="{9732E909-84C0-4CEA-9187-09F66A15FF6C}" destId="{4680B1D0-33B8-4B13-853F-2DFED3359789}" srcOrd="0" destOrd="0" presId="urn:microsoft.com/office/officeart/2005/8/layout/orgChart1"/>
    <dgm:cxn modelId="{01135DE5-B5FE-4988-B23A-7256ABE9E16D}" type="presParOf" srcId="{9732E909-84C0-4CEA-9187-09F66A15FF6C}" destId="{13A95903-1B07-4560-844C-A9BC3C5063B3}" srcOrd="1" destOrd="0" presId="urn:microsoft.com/office/officeart/2005/8/layout/orgChart1"/>
    <dgm:cxn modelId="{E77E9215-7C49-445B-8913-3FF2E1387312}" type="presParOf" srcId="{DEEEB1D2-C30C-4C0C-A56C-B231DA99BD03}" destId="{9B64AE55-74E4-4F2A-BC5E-61DF8EB09460}" srcOrd="1" destOrd="0" presId="urn:microsoft.com/office/officeart/2005/8/layout/orgChart1"/>
    <dgm:cxn modelId="{0E0CBC6B-24E4-490F-A502-1745A3E3D16B}" type="presParOf" srcId="{DEEEB1D2-C30C-4C0C-A56C-B231DA99BD03}" destId="{88A76DD1-1871-4F5B-87C8-101ECD3E3CE6}" srcOrd="2" destOrd="0" presId="urn:microsoft.com/office/officeart/2005/8/layout/orgChart1"/>
    <dgm:cxn modelId="{C82A6571-3EDD-48B2-A487-BFC89257BFE4}" type="presParOf" srcId="{C1B2BA84-4B8B-46BE-929C-629E031338DA}" destId="{2C5E7D7A-5534-4BFE-8039-A8AF1164E099}" srcOrd="14" destOrd="0" presId="urn:microsoft.com/office/officeart/2005/8/layout/orgChart1"/>
    <dgm:cxn modelId="{786224C8-739E-43FC-9992-7FB9420BC95E}" type="presParOf" srcId="{C1B2BA84-4B8B-46BE-929C-629E031338DA}" destId="{64C7960C-2AA1-478A-B61F-00210106C32E}" srcOrd="15" destOrd="0" presId="urn:microsoft.com/office/officeart/2005/8/layout/orgChart1"/>
    <dgm:cxn modelId="{691072F5-686F-43EF-BE01-AEA5AE85155F}" type="presParOf" srcId="{64C7960C-2AA1-478A-B61F-00210106C32E}" destId="{C8A354A0-9581-408A-B012-A6AF5ADDB73E}" srcOrd="0" destOrd="0" presId="urn:microsoft.com/office/officeart/2005/8/layout/orgChart1"/>
    <dgm:cxn modelId="{22518665-28CB-4D88-A193-EBC881399A35}" type="presParOf" srcId="{C8A354A0-9581-408A-B012-A6AF5ADDB73E}" destId="{1F2E9614-2240-4EC4-B1C2-33029B214BBB}" srcOrd="0" destOrd="0" presId="urn:microsoft.com/office/officeart/2005/8/layout/orgChart1"/>
    <dgm:cxn modelId="{7C4AB65F-095A-42ED-93CD-C98065548E48}" type="presParOf" srcId="{C8A354A0-9581-408A-B012-A6AF5ADDB73E}" destId="{B3DBC472-7BEB-455A-8A9B-30A2F112A35E}" srcOrd="1" destOrd="0" presId="urn:microsoft.com/office/officeart/2005/8/layout/orgChart1"/>
    <dgm:cxn modelId="{1BC8C117-5F57-4722-A79B-64A3A2DB6D00}" type="presParOf" srcId="{64C7960C-2AA1-478A-B61F-00210106C32E}" destId="{EDAFA510-03D1-422B-918B-23CCB2FF9F59}" srcOrd="1" destOrd="0" presId="urn:microsoft.com/office/officeart/2005/8/layout/orgChart1"/>
    <dgm:cxn modelId="{2B423608-EB61-4177-AF7D-3BD56485493F}" type="presParOf" srcId="{64C7960C-2AA1-478A-B61F-00210106C32E}" destId="{6E99A08E-F427-4CA9-B4F6-83A9EAFE41CF}" srcOrd="2" destOrd="0" presId="urn:microsoft.com/office/officeart/2005/8/layout/orgChart1"/>
    <dgm:cxn modelId="{F1B321E1-24F0-41A1-B1C1-F3397A940468}" type="presParOf" srcId="{C1B2BA84-4B8B-46BE-929C-629E031338DA}" destId="{FD8DF122-223F-40B3-B69E-8736D9562FA4}" srcOrd="16" destOrd="0" presId="urn:microsoft.com/office/officeart/2005/8/layout/orgChart1"/>
    <dgm:cxn modelId="{43D30967-BE98-4C1B-8CB2-6DD0E65D1CA1}" type="presParOf" srcId="{C1B2BA84-4B8B-46BE-929C-629E031338DA}" destId="{5A052DCA-BDED-457A-B885-8D0116B4D405}" srcOrd="17" destOrd="0" presId="urn:microsoft.com/office/officeart/2005/8/layout/orgChart1"/>
    <dgm:cxn modelId="{AFEB90EF-37BD-4C0B-98EE-D964FF4F19A3}" type="presParOf" srcId="{5A052DCA-BDED-457A-B885-8D0116B4D405}" destId="{225E706B-20ED-45B8-A209-9DBE69FBD9FF}" srcOrd="0" destOrd="0" presId="urn:microsoft.com/office/officeart/2005/8/layout/orgChart1"/>
    <dgm:cxn modelId="{C4D2FB5D-7F37-4468-90D0-21F9D43E44BE}" type="presParOf" srcId="{225E706B-20ED-45B8-A209-9DBE69FBD9FF}" destId="{D7C9491B-9754-4FD4-B0E1-B978B72F2724}" srcOrd="0" destOrd="0" presId="urn:microsoft.com/office/officeart/2005/8/layout/orgChart1"/>
    <dgm:cxn modelId="{6BEE041A-9F44-4372-B16A-2AEB1665925E}" type="presParOf" srcId="{225E706B-20ED-45B8-A209-9DBE69FBD9FF}" destId="{935EF971-C281-4D03-A512-97A325CC0ABE}" srcOrd="1" destOrd="0" presId="urn:microsoft.com/office/officeart/2005/8/layout/orgChart1"/>
    <dgm:cxn modelId="{A5854F06-0177-4C1C-BD7B-A1C0128E436E}" type="presParOf" srcId="{5A052DCA-BDED-457A-B885-8D0116B4D405}" destId="{DFFFDAD2-5601-4723-967E-79ABDB70360D}" srcOrd="1" destOrd="0" presId="urn:microsoft.com/office/officeart/2005/8/layout/orgChart1"/>
    <dgm:cxn modelId="{0F2F4795-3A1C-42EE-A494-8BD75AEB3778}" type="presParOf" srcId="{5A052DCA-BDED-457A-B885-8D0116B4D405}" destId="{752AC3C9-5669-496D-975C-7CD764CEE6D8}" srcOrd="2" destOrd="0" presId="urn:microsoft.com/office/officeart/2005/8/layout/orgChart1"/>
    <dgm:cxn modelId="{97D98BA9-8430-4510-BBF8-8826ABBE4A1C}" type="presParOf" srcId="{C1B2BA84-4B8B-46BE-929C-629E031338DA}" destId="{3BD0CAB3-BAE5-4B5F-94C7-497825866EB7}" srcOrd="18" destOrd="0" presId="urn:microsoft.com/office/officeart/2005/8/layout/orgChart1"/>
    <dgm:cxn modelId="{E6E269A5-316B-4E79-A6BB-CD051AC1C61F}" type="presParOf" srcId="{C1B2BA84-4B8B-46BE-929C-629E031338DA}" destId="{DA38E805-480C-48DD-AFF8-2F0D7CB6E35F}" srcOrd="19" destOrd="0" presId="urn:microsoft.com/office/officeart/2005/8/layout/orgChart1"/>
    <dgm:cxn modelId="{3144213C-F2A3-4408-9AB7-BC30D74ACE56}" type="presParOf" srcId="{DA38E805-480C-48DD-AFF8-2F0D7CB6E35F}" destId="{502281C0-5B6A-45E5-A36E-FE6B26AD6B82}" srcOrd="0" destOrd="0" presId="urn:microsoft.com/office/officeart/2005/8/layout/orgChart1"/>
    <dgm:cxn modelId="{577264FB-9F81-4074-AA00-A5D14522E8DF}" type="presParOf" srcId="{502281C0-5B6A-45E5-A36E-FE6B26AD6B82}" destId="{3DD54CF9-BECA-49E7-B2BF-C849E7BADDFC}" srcOrd="0" destOrd="0" presId="urn:microsoft.com/office/officeart/2005/8/layout/orgChart1"/>
    <dgm:cxn modelId="{A73D8428-4963-4C81-98DD-1E8B2146D307}" type="presParOf" srcId="{502281C0-5B6A-45E5-A36E-FE6B26AD6B82}" destId="{B744BB31-AA46-48C2-B67D-860D0C8739B4}" srcOrd="1" destOrd="0" presId="urn:microsoft.com/office/officeart/2005/8/layout/orgChart1"/>
    <dgm:cxn modelId="{5F45499B-0FDC-4801-A688-C62174EE234C}" type="presParOf" srcId="{DA38E805-480C-48DD-AFF8-2F0D7CB6E35F}" destId="{C0799029-9D3B-4833-B85D-FFC1538C5378}" srcOrd="1" destOrd="0" presId="urn:microsoft.com/office/officeart/2005/8/layout/orgChart1"/>
    <dgm:cxn modelId="{FCABDC4A-AF10-463B-BAF4-56C2E064D0D0}" type="presParOf" srcId="{DA38E805-480C-48DD-AFF8-2F0D7CB6E35F}" destId="{BAC17083-F149-4D87-ABD0-B31DD78460D4}" srcOrd="2" destOrd="0" presId="urn:microsoft.com/office/officeart/2005/8/layout/orgChart1"/>
    <dgm:cxn modelId="{6C2B6B21-9D8E-424A-8DED-42AF49AB2A08}" type="presParOf" srcId="{651550DA-2D1F-437F-B81D-04D6B6B3F8BD}" destId="{D9F604CF-2E3C-4712-815C-535C74ACDF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2CD615-BB7A-46D7-8137-4F14E5C9F3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216BB2-A269-47D4-B3C8-350681B8016B}">
      <dgm:prSet phldrT="[Text]"/>
      <dgm:spPr/>
      <dgm:t>
        <a:bodyPr/>
        <a:lstStyle/>
        <a:p>
          <a:r>
            <a:rPr lang="en-GB" dirty="0"/>
            <a:t>Mini Chair Team</a:t>
          </a:r>
        </a:p>
      </dgm:t>
    </dgm:pt>
    <dgm:pt modelId="{A23B3629-344C-4D23-B427-9D60EEDF7329}" type="parTrans" cxnId="{D4474FA4-F68B-4377-991B-F79E30BB3AA5}">
      <dgm:prSet/>
      <dgm:spPr/>
      <dgm:t>
        <a:bodyPr/>
        <a:lstStyle/>
        <a:p>
          <a:endParaRPr lang="en-GB"/>
        </a:p>
      </dgm:t>
    </dgm:pt>
    <dgm:pt modelId="{EEC11790-9875-4176-983C-9E6F3A1750B8}" type="sibTrans" cxnId="{D4474FA4-F68B-4377-991B-F79E30BB3AA5}">
      <dgm:prSet/>
      <dgm:spPr/>
      <dgm:t>
        <a:bodyPr/>
        <a:lstStyle/>
        <a:p>
          <a:endParaRPr lang="en-GB"/>
        </a:p>
      </dgm:t>
    </dgm:pt>
    <dgm:pt modelId="{ACF4027B-1D58-4C8B-9D86-44EFBFD10B76}">
      <dgm:prSet phldrT="[Text]"/>
      <dgm:spPr/>
      <dgm:t>
        <a:bodyPr/>
        <a:lstStyle/>
        <a:p>
          <a:r>
            <a:rPr lang="en-GB" dirty="0"/>
            <a:t>Under 4s &amp; 5s</a:t>
          </a:r>
        </a:p>
      </dgm:t>
    </dgm:pt>
    <dgm:pt modelId="{DA68061F-AE5C-4815-B7CF-BD888244CB40}" type="parTrans" cxnId="{D5B09EB9-A3F7-4880-AD11-C9214709638C}">
      <dgm:prSet/>
      <dgm:spPr/>
      <dgm:t>
        <a:bodyPr/>
        <a:lstStyle/>
        <a:p>
          <a:endParaRPr lang="en-GB"/>
        </a:p>
      </dgm:t>
    </dgm:pt>
    <dgm:pt modelId="{2DB09CA3-418C-470A-A7FA-79E25C8AF622}" type="sibTrans" cxnId="{D5B09EB9-A3F7-4880-AD11-C9214709638C}">
      <dgm:prSet/>
      <dgm:spPr/>
      <dgm:t>
        <a:bodyPr/>
        <a:lstStyle/>
        <a:p>
          <a:endParaRPr lang="en-GB"/>
        </a:p>
      </dgm:t>
    </dgm:pt>
    <dgm:pt modelId="{FBD6108C-7E42-4C4F-ABF5-C0BD85B4894F}">
      <dgm:prSet phldrT="[Text]"/>
      <dgm:spPr/>
      <dgm:t>
        <a:bodyPr/>
        <a:lstStyle/>
        <a:p>
          <a:r>
            <a:rPr lang="en-GB" dirty="0"/>
            <a:t>Under 6s</a:t>
          </a:r>
        </a:p>
      </dgm:t>
    </dgm:pt>
    <dgm:pt modelId="{C70B6197-5D24-4A35-A4B8-387072B320E6}" type="parTrans" cxnId="{A1C0B832-5652-4B6F-94E5-201117C729B1}">
      <dgm:prSet/>
      <dgm:spPr/>
      <dgm:t>
        <a:bodyPr/>
        <a:lstStyle/>
        <a:p>
          <a:endParaRPr lang="en-GB"/>
        </a:p>
      </dgm:t>
    </dgm:pt>
    <dgm:pt modelId="{739CC50F-310C-4515-AB8B-5747EA63B7EC}" type="sibTrans" cxnId="{A1C0B832-5652-4B6F-94E5-201117C729B1}">
      <dgm:prSet/>
      <dgm:spPr/>
      <dgm:t>
        <a:bodyPr/>
        <a:lstStyle/>
        <a:p>
          <a:endParaRPr lang="en-GB"/>
        </a:p>
      </dgm:t>
    </dgm:pt>
    <dgm:pt modelId="{1B663F55-0AB7-4D74-B7A4-D22EA6FCCC35}">
      <dgm:prSet phldrT="[Text]"/>
      <dgm:spPr/>
      <dgm:t>
        <a:bodyPr/>
        <a:lstStyle/>
        <a:p>
          <a:r>
            <a:rPr lang="en-GB" dirty="0"/>
            <a:t>Under 7s</a:t>
          </a:r>
        </a:p>
      </dgm:t>
    </dgm:pt>
    <dgm:pt modelId="{698318CA-0651-4B8D-9B4C-229219C936D2}" type="parTrans" cxnId="{EED142B5-2B63-4449-8FB8-090185D39E56}">
      <dgm:prSet/>
      <dgm:spPr/>
      <dgm:t>
        <a:bodyPr/>
        <a:lstStyle/>
        <a:p>
          <a:endParaRPr lang="en-GB"/>
        </a:p>
      </dgm:t>
    </dgm:pt>
    <dgm:pt modelId="{C3563F0E-E0F0-4DC0-AF67-A6A212E4874E}" type="sibTrans" cxnId="{EED142B5-2B63-4449-8FB8-090185D39E56}">
      <dgm:prSet/>
      <dgm:spPr/>
      <dgm:t>
        <a:bodyPr/>
        <a:lstStyle/>
        <a:p>
          <a:endParaRPr lang="en-GB"/>
        </a:p>
      </dgm:t>
    </dgm:pt>
    <dgm:pt modelId="{207D872C-BCCA-43D1-9107-D157F7759250}">
      <dgm:prSet/>
      <dgm:spPr/>
      <dgm:t>
        <a:bodyPr/>
        <a:lstStyle/>
        <a:p>
          <a:r>
            <a:rPr lang="en-GB" dirty="0"/>
            <a:t>Under 8s</a:t>
          </a:r>
        </a:p>
      </dgm:t>
    </dgm:pt>
    <dgm:pt modelId="{FD5F64FA-DF73-447D-A445-55E654F76BAA}" type="parTrans" cxnId="{1FB755A1-7621-41E5-8E7C-8DFAE5F6C5D6}">
      <dgm:prSet/>
      <dgm:spPr/>
      <dgm:t>
        <a:bodyPr/>
        <a:lstStyle/>
        <a:p>
          <a:endParaRPr lang="en-GB"/>
        </a:p>
      </dgm:t>
    </dgm:pt>
    <dgm:pt modelId="{AB0BC0A8-DAB5-4EB4-B4B3-E868AD96936A}" type="sibTrans" cxnId="{1FB755A1-7621-41E5-8E7C-8DFAE5F6C5D6}">
      <dgm:prSet/>
      <dgm:spPr/>
      <dgm:t>
        <a:bodyPr/>
        <a:lstStyle/>
        <a:p>
          <a:endParaRPr lang="en-GB"/>
        </a:p>
      </dgm:t>
    </dgm:pt>
    <dgm:pt modelId="{5F43A5C6-4EA7-4209-B214-91773FD1C98F}">
      <dgm:prSet/>
      <dgm:spPr/>
      <dgm:t>
        <a:bodyPr/>
        <a:lstStyle/>
        <a:p>
          <a:r>
            <a:rPr lang="en-GB" dirty="0"/>
            <a:t>Under 9s</a:t>
          </a:r>
        </a:p>
      </dgm:t>
    </dgm:pt>
    <dgm:pt modelId="{2E81F606-4B94-48FC-91F4-9BF17E9F0028}" type="parTrans" cxnId="{92E4392F-FB49-4A1D-B24F-CD97587C2DFB}">
      <dgm:prSet/>
      <dgm:spPr/>
      <dgm:t>
        <a:bodyPr/>
        <a:lstStyle/>
        <a:p>
          <a:endParaRPr lang="en-GB"/>
        </a:p>
      </dgm:t>
    </dgm:pt>
    <dgm:pt modelId="{5CD7B6C0-6343-4A67-BC97-B555FCA33EFD}" type="sibTrans" cxnId="{92E4392F-FB49-4A1D-B24F-CD97587C2DFB}">
      <dgm:prSet/>
      <dgm:spPr/>
      <dgm:t>
        <a:bodyPr/>
        <a:lstStyle/>
        <a:p>
          <a:endParaRPr lang="en-GB"/>
        </a:p>
      </dgm:t>
    </dgm:pt>
    <dgm:pt modelId="{E9B6E7EE-A933-4970-850A-047B510BAAC5}">
      <dgm:prSet/>
      <dgm:spPr/>
      <dgm:t>
        <a:bodyPr/>
        <a:lstStyle/>
        <a:p>
          <a:r>
            <a:rPr lang="en-GB" dirty="0"/>
            <a:t>Under 10s</a:t>
          </a:r>
        </a:p>
      </dgm:t>
    </dgm:pt>
    <dgm:pt modelId="{94596E37-B072-4EDC-A006-4F93A6E8D494}" type="parTrans" cxnId="{74FA65D5-601F-40A0-860C-1F6E40CA14B4}">
      <dgm:prSet/>
      <dgm:spPr/>
      <dgm:t>
        <a:bodyPr/>
        <a:lstStyle/>
        <a:p>
          <a:endParaRPr lang="en-GB"/>
        </a:p>
      </dgm:t>
    </dgm:pt>
    <dgm:pt modelId="{475F9319-583B-493A-9650-5C04839D279C}" type="sibTrans" cxnId="{74FA65D5-601F-40A0-860C-1F6E40CA14B4}">
      <dgm:prSet/>
      <dgm:spPr/>
      <dgm:t>
        <a:bodyPr/>
        <a:lstStyle/>
        <a:p>
          <a:endParaRPr lang="en-GB"/>
        </a:p>
      </dgm:t>
    </dgm:pt>
    <dgm:pt modelId="{08C24E11-AB49-4657-A7E9-4C73A6A212B4}">
      <dgm:prSet/>
      <dgm:spPr/>
      <dgm:t>
        <a:bodyPr/>
        <a:lstStyle/>
        <a:p>
          <a:r>
            <a:rPr lang="en-GB" dirty="0"/>
            <a:t>Under 11s</a:t>
          </a:r>
        </a:p>
      </dgm:t>
    </dgm:pt>
    <dgm:pt modelId="{EA7A1BC8-148D-46FD-9A31-D9E856E266B5}" type="parTrans" cxnId="{7E99CE92-4C22-4FC1-B7FD-FDE82274F3DF}">
      <dgm:prSet/>
      <dgm:spPr/>
      <dgm:t>
        <a:bodyPr/>
        <a:lstStyle/>
        <a:p>
          <a:endParaRPr lang="en-GB"/>
        </a:p>
      </dgm:t>
    </dgm:pt>
    <dgm:pt modelId="{5C794097-52D9-4DD4-847E-7020806649FE}" type="sibTrans" cxnId="{7E99CE92-4C22-4FC1-B7FD-FDE82274F3DF}">
      <dgm:prSet/>
      <dgm:spPr/>
      <dgm:t>
        <a:bodyPr/>
        <a:lstStyle/>
        <a:p>
          <a:endParaRPr lang="en-GB"/>
        </a:p>
      </dgm:t>
    </dgm:pt>
    <dgm:pt modelId="{5E86D896-605B-4FAF-9AAD-5FFE054312E0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D17D1B70-6169-4F85-8993-AAFC92176575}" type="parTrans" cxnId="{D5C32371-E85A-429F-A963-0E821091A01C}">
      <dgm:prSet/>
      <dgm:spPr/>
      <dgm:t>
        <a:bodyPr/>
        <a:lstStyle/>
        <a:p>
          <a:endParaRPr lang="en-GB"/>
        </a:p>
      </dgm:t>
    </dgm:pt>
    <dgm:pt modelId="{C7A1B9BC-6A4E-4767-9D24-94B10F69992C}" type="sibTrans" cxnId="{D5C32371-E85A-429F-A963-0E821091A01C}">
      <dgm:prSet/>
      <dgm:spPr/>
      <dgm:t>
        <a:bodyPr/>
        <a:lstStyle/>
        <a:p>
          <a:endParaRPr lang="en-GB"/>
        </a:p>
      </dgm:t>
    </dgm:pt>
    <dgm:pt modelId="{36595B80-5513-4292-AB26-EAB0B7A6E91F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5EEAA385-8194-4FA3-BB82-5AC140611554}" type="parTrans" cxnId="{39A102AB-F041-41E4-8BB7-17752531D6D9}">
      <dgm:prSet/>
      <dgm:spPr/>
      <dgm:t>
        <a:bodyPr/>
        <a:lstStyle/>
        <a:p>
          <a:endParaRPr lang="en-GB"/>
        </a:p>
      </dgm:t>
    </dgm:pt>
    <dgm:pt modelId="{ED3393F2-28CA-4CFC-A015-55D15A3E680A}" type="sibTrans" cxnId="{39A102AB-F041-41E4-8BB7-17752531D6D9}">
      <dgm:prSet/>
      <dgm:spPr/>
      <dgm:t>
        <a:bodyPr/>
        <a:lstStyle/>
        <a:p>
          <a:endParaRPr lang="en-GB"/>
        </a:p>
      </dgm:t>
    </dgm:pt>
    <dgm:pt modelId="{E4F353C4-685C-4490-9959-2C0F71D7A7DB}">
      <dgm:prSet/>
      <dgm:spPr/>
      <dgm:t>
        <a:bodyPr/>
        <a:lstStyle/>
        <a:p>
          <a:r>
            <a:rPr lang="en-GB" dirty="0"/>
            <a:t>Coordinator</a:t>
          </a:r>
        </a:p>
      </dgm:t>
    </dgm:pt>
    <dgm:pt modelId="{F9146B95-CA9D-4AA4-86E1-23BF50A24971}" type="parTrans" cxnId="{3CB0F280-EE90-48C6-8148-9D380D9DDAE5}">
      <dgm:prSet/>
      <dgm:spPr/>
      <dgm:t>
        <a:bodyPr/>
        <a:lstStyle/>
        <a:p>
          <a:endParaRPr lang="en-GB"/>
        </a:p>
      </dgm:t>
    </dgm:pt>
    <dgm:pt modelId="{EAF5450B-BFBF-4A98-9DCC-8C336EB9C30A}" type="sibTrans" cxnId="{3CB0F280-EE90-48C6-8148-9D380D9DDAE5}">
      <dgm:prSet/>
      <dgm:spPr/>
      <dgm:t>
        <a:bodyPr/>
        <a:lstStyle/>
        <a:p>
          <a:endParaRPr lang="en-GB"/>
        </a:p>
      </dgm:t>
    </dgm:pt>
    <dgm:pt modelId="{AAAE6D26-D21A-4DB1-AE04-932DA19CDC69}">
      <dgm:prSet/>
      <dgm:spPr/>
      <dgm:t>
        <a:bodyPr/>
        <a:lstStyle/>
        <a:p>
          <a:r>
            <a:rPr lang="en-GB" dirty="0"/>
            <a:t>First Aider</a:t>
          </a:r>
        </a:p>
      </dgm:t>
    </dgm:pt>
    <dgm:pt modelId="{56227FDB-3FAD-4171-9B5C-ACA1CFD9522C}" type="parTrans" cxnId="{5932E824-3598-4F53-A2F9-439BB51BA5DB}">
      <dgm:prSet/>
      <dgm:spPr/>
      <dgm:t>
        <a:bodyPr/>
        <a:lstStyle/>
        <a:p>
          <a:endParaRPr lang="en-GB"/>
        </a:p>
      </dgm:t>
    </dgm:pt>
    <dgm:pt modelId="{09283096-B109-4FA4-B231-B81427C40621}" type="sibTrans" cxnId="{5932E824-3598-4F53-A2F9-439BB51BA5DB}">
      <dgm:prSet/>
      <dgm:spPr/>
      <dgm:t>
        <a:bodyPr/>
        <a:lstStyle/>
        <a:p>
          <a:endParaRPr lang="en-GB"/>
        </a:p>
      </dgm:t>
    </dgm:pt>
    <dgm:pt modelId="{9D261FF9-C856-4776-9DB4-2E1AE2751BC0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7444ECF8-50DA-4E9A-9B03-3BF84712FD46}" type="parTrans" cxnId="{837902EA-4C8C-40A5-AAFD-03E7AB63FF7A}">
      <dgm:prSet/>
      <dgm:spPr/>
      <dgm:t>
        <a:bodyPr/>
        <a:lstStyle/>
        <a:p>
          <a:endParaRPr lang="en-GB"/>
        </a:p>
      </dgm:t>
    </dgm:pt>
    <dgm:pt modelId="{B3F1273C-BC62-4696-89E1-5ACDBBC482D4}" type="sibTrans" cxnId="{837902EA-4C8C-40A5-AAFD-03E7AB63FF7A}">
      <dgm:prSet/>
      <dgm:spPr/>
      <dgm:t>
        <a:bodyPr/>
        <a:lstStyle/>
        <a:p>
          <a:endParaRPr lang="en-GB"/>
        </a:p>
      </dgm:t>
    </dgm:pt>
    <dgm:pt modelId="{68A8570F-2F1F-4192-A75D-2221BE9D4315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1D53F241-DFC9-4D98-A8AD-0653BE5728B5}" type="parTrans" cxnId="{14C4BFA7-502D-4079-AB96-722AC14EC7F8}">
      <dgm:prSet/>
      <dgm:spPr/>
      <dgm:t>
        <a:bodyPr/>
        <a:lstStyle/>
        <a:p>
          <a:endParaRPr lang="en-GB"/>
        </a:p>
      </dgm:t>
    </dgm:pt>
    <dgm:pt modelId="{B8D245B3-70C8-4AC3-9446-77F77868671F}" type="sibTrans" cxnId="{14C4BFA7-502D-4079-AB96-722AC14EC7F8}">
      <dgm:prSet/>
      <dgm:spPr/>
      <dgm:t>
        <a:bodyPr/>
        <a:lstStyle/>
        <a:p>
          <a:endParaRPr lang="en-GB"/>
        </a:p>
      </dgm:t>
    </dgm:pt>
    <dgm:pt modelId="{5FB8D88C-31F7-4F87-86EB-B4665083B468}">
      <dgm:prSet/>
      <dgm:spPr/>
      <dgm:t>
        <a:bodyPr/>
        <a:lstStyle/>
        <a:p>
          <a:r>
            <a:rPr lang="en-GB" dirty="0"/>
            <a:t>Coordinator</a:t>
          </a:r>
        </a:p>
      </dgm:t>
    </dgm:pt>
    <dgm:pt modelId="{B132D472-1565-41D4-97DD-6643EC568494}" type="parTrans" cxnId="{B13CE88D-C507-42C0-94D4-6903A7991F9F}">
      <dgm:prSet/>
      <dgm:spPr/>
      <dgm:t>
        <a:bodyPr/>
        <a:lstStyle/>
        <a:p>
          <a:endParaRPr lang="en-GB"/>
        </a:p>
      </dgm:t>
    </dgm:pt>
    <dgm:pt modelId="{E25CF755-B30F-4B49-98BB-5FD43E2097A4}" type="sibTrans" cxnId="{B13CE88D-C507-42C0-94D4-6903A7991F9F}">
      <dgm:prSet/>
      <dgm:spPr/>
      <dgm:t>
        <a:bodyPr/>
        <a:lstStyle/>
        <a:p>
          <a:endParaRPr lang="en-GB"/>
        </a:p>
      </dgm:t>
    </dgm:pt>
    <dgm:pt modelId="{130EA389-F0FD-40A5-B957-D7649970EC60}">
      <dgm:prSet/>
      <dgm:spPr/>
      <dgm:t>
        <a:bodyPr/>
        <a:lstStyle/>
        <a:p>
          <a:r>
            <a:rPr lang="en-GB" dirty="0"/>
            <a:t>First Aider</a:t>
          </a:r>
        </a:p>
        <a:p>
          <a:r>
            <a:rPr lang="en-GB" dirty="0">
              <a:solidFill>
                <a:srgbClr val="FF0000"/>
              </a:solidFill>
            </a:rPr>
            <a:t>Vacant</a:t>
          </a:r>
        </a:p>
      </dgm:t>
    </dgm:pt>
    <dgm:pt modelId="{A70817CC-810A-43EE-AECB-8139DDD8DF34}" type="parTrans" cxnId="{B65BE7F6-A58D-4A97-B5E9-99A9E8EF1482}">
      <dgm:prSet/>
      <dgm:spPr/>
      <dgm:t>
        <a:bodyPr/>
        <a:lstStyle/>
        <a:p>
          <a:endParaRPr lang="en-GB"/>
        </a:p>
      </dgm:t>
    </dgm:pt>
    <dgm:pt modelId="{56ABD6AF-2BA7-4432-9001-7FA0B16907C3}" type="sibTrans" cxnId="{B65BE7F6-A58D-4A97-B5E9-99A9E8EF1482}">
      <dgm:prSet/>
      <dgm:spPr/>
      <dgm:t>
        <a:bodyPr/>
        <a:lstStyle/>
        <a:p>
          <a:endParaRPr lang="en-GB"/>
        </a:p>
      </dgm:t>
    </dgm:pt>
    <dgm:pt modelId="{6C561CAE-555D-4086-B5DC-FCE09F58D6B4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95649EC8-5D13-4230-8A52-DB21538D870F}" type="parTrans" cxnId="{BA87EF04-E43F-4AA6-AAB4-8D7CB5DF636D}">
      <dgm:prSet/>
      <dgm:spPr/>
      <dgm:t>
        <a:bodyPr/>
        <a:lstStyle/>
        <a:p>
          <a:endParaRPr lang="en-GB"/>
        </a:p>
      </dgm:t>
    </dgm:pt>
    <dgm:pt modelId="{3CA3E675-D72D-4179-A970-DAC26406FB41}" type="sibTrans" cxnId="{BA87EF04-E43F-4AA6-AAB4-8D7CB5DF636D}">
      <dgm:prSet/>
      <dgm:spPr/>
      <dgm:t>
        <a:bodyPr/>
        <a:lstStyle/>
        <a:p>
          <a:endParaRPr lang="en-GB"/>
        </a:p>
      </dgm:t>
    </dgm:pt>
    <dgm:pt modelId="{CAC61AFF-AD7C-4250-BA42-031CF1CAD535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08638218-D515-40EF-BD4D-6863855C1036}" type="parTrans" cxnId="{145AEF52-9FE0-4C42-810C-7DE54D091156}">
      <dgm:prSet/>
      <dgm:spPr/>
      <dgm:t>
        <a:bodyPr/>
        <a:lstStyle/>
        <a:p>
          <a:endParaRPr lang="en-GB"/>
        </a:p>
      </dgm:t>
    </dgm:pt>
    <dgm:pt modelId="{4250778D-0F42-4C2A-8B42-83F26A6F5A2F}" type="sibTrans" cxnId="{145AEF52-9FE0-4C42-810C-7DE54D091156}">
      <dgm:prSet/>
      <dgm:spPr/>
      <dgm:t>
        <a:bodyPr/>
        <a:lstStyle/>
        <a:p>
          <a:endParaRPr lang="en-GB"/>
        </a:p>
      </dgm:t>
    </dgm:pt>
    <dgm:pt modelId="{07C28372-0A53-4BAC-8144-238499418048}">
      <dgm:prSet/>
      <dgm:spPr/>
      <dgm:t>
        <a:bodyPr/>
        <a:lstStyle/>
        <a:p>
          <a:r>
            <a:rPr lang="en-GB" dirty="0"/>
            <a:t>Coordinator</a:t>
          </a:r>
        </a:p>
      </dgm:t>
    </dgm:pt>
    <dgm:pt modelId="{07DD3D70-2334-44F5-A1EB-E31AD103EBC6}" type="parTrans" cxnId="{9EEB7640-81C4-4FEA-A49D-5F4AC10AAD10}">
      <dgm:prSet/>
      <dgm:spPr/>
      <dgm:t>
        <a:bodyPr/>
        <a:lstStyle/>
        <a:p>
          <a:endParaRPr lang="en-GB"/>
        </a:p>
      </dgm:t>
    </dgm:pt>
    <dgm:pt modelId="{DCB05A4D-6D1A-4ADE-A24E-3EB1C5AC9519}" type="sibTrans" cxnId="{9EEB7640-81C4-4FEA-A49D-5F4AC10AAD10}">
      <dgm:prSet/>
      <dgm:spPr/>
      <dgm:t>
        <a:bodyPr/>
        <a:lstStyle/>
        <a:p>
          <a:endParaRPr lang="en-GB"/>
        </a:p>
      </dgm:t>
    </dgm:pt>
    <dgm:pt modelId="{EEEC1B74-6672-469A-9FFB-5EE25DF51D2D}">
      <dgm:prSet/>
      <dgm:spPr/>
      <dgm:t>
        <a:bodyPr/>
        <a:lstStyle/>
        <a:p>
          <a:r>
            <a:rPr lang="en-GB" dirty="0"/>
            <a:t>First Aider</a:t>
          </a:r>
        </a:p>
        <a:p>
          <a:r>
            <a:rPr lang="en-GB" dirty="0">
              <a:solidFill>
                <a:srgbClr val="FF0000"/>
              </a:solidFill>
            </a:rPr>
            <a:t>Vacant</a:t>
          </a:r>
        </a:p>
      </dgm:t>
    </dgm:pt>
    <dgm:pt modelId="{088EADCE-08E2-4AC6-8F88-9D63C7015401}" type="parTrans" cxnId="{B0C33F25-94F0-49BF-B133-AC018C49342E}">
      <dgm:prSet/>
      <dgm:spPr/>
      <dgm:t>
        <a:bodyPr/>
        <a:lstStyle/>
        <a:p>
          <a:endParaRPr lang="en-GB"/>
        </a:p>
      </dgm:t>
    </dgm:pt>
    <dgm:pt modelId="{A527F8C5-23B3-4645-A5A8-C30020861031}" type="sibTrans" cxnId="{B0C33F25-94F0-49BF-B133-AC018C49342E}">
      <dgm:prSet/>
      <dgm:spPr/>
      <dgm:t>
        <a:bodyPr/>
        <a:lstStyle/>
        <a:p>
          <a:endParaRPr lang="en-GB"/>
        </a:p>
      </dgm:t>
    </dgm:pt>
    <dgm:pt modelId="{5C71734B-4974-48C7-8B05-A68838DC6618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92CEB9E3-9C2F-4C92-9775-5399DB9AFE79}" type="parTrans" cxnId="{3CD4B537-C967-4165-ABB1-76944E816D80}">
      <dgm:prSet/>
      <dgm:spPr/>
      <dgm:t>
        <a:bodyPr/>
        <a:lstStyle/>
        <a:p>
          <a:endParaRPr lang="en-GB"/>
        </a:p>
      </dgm:t>
    </dgm:pt>
    <dgm:pt modelId="{E5DDAB7B-ED44-4B90-990E-EFC0245D786F}" type="sibTrans" cxnId="{3CD4B537-C967-4165-ABB1-76944E816D80}">
      <dgm:prSet/>
      <dgm:spPr/>
      <dgm:t>
        <a:bodyPr/>
        <a:lstStyle/>
        <a:p>
          <a:endParaRPr lang="en-GB"/>
        </a:p>
      </dgm:t>
    </dgm:pt>
    <dgm:pt modelId="{2ECEB338-653F-4998-8FEE-AF3833A6705D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9FD8EA3F-7364-47BA-BE22-A66B6D36EFA7}" type="parTrans" cxnId="{6695E21F-0C41-4BDE-855D-09645CB1B155}">
      <dgm:prSet/>
      <dgm:spPr/>
      <dgm:t>
        <a:bodyPr/>
        <a:lstStyle/>
        <a:p>
          <a:endParaRPr lang="en-GB"/>
        </a:p>
      </dgm:t>
    </dgm:pt>
    <dgm:pt modelId="{E34FF477-3F05-4FE8-9113-A2D73E7D822F}" type="sibTrans" cxnId="{6695E21F-0C41-4BDE-855D-09645CB1B155}">
      <dgm:prSet/>
      <dgm:spPr/>
      <dgm:t>
        <a:bodyPr/>
        <a:lstStyle/>
        <a:p>
          <a:endParaRPr lang="en-GB"/>
        </a:p>
      </dgm:t>
    </dgm:pt>
    <dgm:pt modelId="{EB8171CD-EA5B-4647-9BBC-177C607F09C7}">
      <dgm:prSet/>
      <dgm:spPr/>
      <dgm:t>
        <a:bodyPr/>
        <a:lstStyle/>
        <a:p>
          <a:r>
            <a:rPr lang="en-GB" dirty="0"/>
            <a:t>Coordinator</a:t>
          </a:r>
        </a:p>
      </dgm:t>
    </dgm:pt>
    <dgm:pt modelId="{65E23FE1-EECA-49B9-8003-9CB4823C26AA}" type="parTrans" cxnId="{8359FE27-F0F2-45B5-B2F0-34B3A4427CBD}">
      <dgm:prSet/>
      <dgm:spPr/>
      <dgm:t>
        <a:bodyPr/>
        <a:lstStyle/>
        <a:p>
          <a:endParaRPr lang="en-GB"/>
        </a:p>
      </dgm:t>
    </dgm:pt>
    <dgm:pt modelId="{60CE2ED7-4462-48DA-8FF2-C15ABD043C4D}" type="sibTrans" cxnId="{8359FE27-F0F2-45B5-B2F0-34B3A4427CBD}">
      <dgm:prSet/>
      <dgm:spPr/>
      <dgm:t>
        <a:bodyPr/>
        <a:lstStyle/>
        <a:p>
          <a:endParaRPr lang="en-GB"/>
        </a:p>
      </dgm:t>
    </dgm:pt>
    <dgm:pt modelId="{A7254D43-7F35-44D6-8336-43D69F7BB826}">
      <dgm:prSet/>
      <dgm:spPr/>
      <dgm:t>
        <a:bodyPr/>
        <a:lstStyle/>
        <a:p>
          <a:r>
            <a:rPr lang="en-GB" dirty="0"/>
            <a:t>First Aider</a:t>
          </a:r>
        </a:p>
      </dgm:t>
    </dgm:pt>
    <dgm:pt modelId="{553EED97-AEC8-4780-8D8C-B2C470454A95}" type="parTrans" cxnId="{62EBCCDE-C9D4-4587-AE5C-F29C3C418B6A}">
      <dgm:prSet/>
      <dgm:spPr/>
      <dgm:t>
        <a:bodyPr/>
        <a:lstStyle/>
        <a:p>
          <a:endParaRPr lang="en-GB"/>
        </a:p>
      </dgm:t>
    </dgm:pt>
    <dgm:pt modelId="{E26D0240-12B6-41F6-8970-D27229FD3D51}" type="sibTrans" cxnId="{62EBCCDE-C9D4-4587-AE5C-F29C3C418B6A}">
      <dgm:prSet/>
      <dgm:spPr/>
      <dgm:t>
        <a:bodyPr/>
        <a:lstStyle/>
        <a:p>
          <a:endParaRPr lang="en-GB"/>
        </a:p>
      </dgm:t>
    </dgm:pt>
    <dgm:pt modelId="{B7D88665-ECFF-4F96-BD84-0A176E0F15D9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3E0CE2AE-4809-4C5B-8AAE-A2C0E3C59602}" type="parTrans" cxnId="{677ECDA7-3352-4415-AAE4-DF23CED67A0B}">
      <dgm:prSet/>
      <dgm:spPr/>
      <dgm:t>
        <a:bodyPr/>
        <a:lstStyle/>
        <a:p>
          <a:endParaRPr lang="en-GB"/>
        </a:p>
      </dgm:t>
    </dgm:pt>
    <dgm:pt modelId="{484363DE-A873-470B-8412-84AD4A0D95A1}" type="sibTrans" cxnId="{677ECDA7-3352-4415-AAE4-DF23CED67A0B}">
      <dgm:prSet/>
      <dgm:spPr/>
      <dgm:t>
        <a:bodyPr/>
        <a:lstStyle/>
        <a:p>
          <a:endParaRPr lang="en-GB"/>
        </a:p>
      </dgm:t>
    </dgm:pt>
    <dgm:pt modelId="{8E184BEF-F011-4C7E-907E-A84B5524C990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8124D51E-83BB-4D18-B916-79A5ADE29763}" type="parTrans" cxnId="{3A27F215-B010-4B27-B133-F3ED205C6818}">
      <dgm:prSet/>
      <dgm:spPr/>
      <dgm:t>
        <a:bodyPr/>
        <a:lstStyle/>
        <a:p>
          <a:endParaRPr lang="en-GB"/>
        </a:p>
      </dgm:t>
    </dgm:pt>
    <dgm:pt modelId="{944EAF15-8C2C-4CDD-8894-98EB225B5365}" type="sibTrans" cxnId="{3A27F215-B010-4B27-B133-F3ED205C6818}">
      <dgm:prSet/>
      <dgm:spPr/>
      <dgm:t>
        <a:bodyPr/>
        <a:lstStyle/>
        <a:p>
          <a:endParaRPr lang="en-GB"/>
        </a:p>
      </dgm:t>
    </dgm:pt>
    <dgm:pt modelId="{00FA5000-80BA-4A54-96F8-1FE896957A99}">
      <dgm:prSet/>
      <dgm:spPr/>
      <dgm:t>
        <a:bodyPr/>
        <a:lstStyle/>
        <a:p>
          <a:r>
            <a:rPr lang="en-GB" dirty="0"/>
            <a:t>Coordinator</a:t>
          </a:r>
        </a:p>
      </dgm:t>
    </dgm:pt>
    <dgm:pt modelId="{C2506451-46EF-41DB-B9A8-292012EAF6B0}" type="parTrans" cxnId="{67A4A085-9833-4772-A5E9-5D48C8CFB86E}">
      <dgm:prSet/>
      <dgm:spPr/>
      <dgm:t>
        <a:bodyPr/>
        <a:lstStyle/>
        <a:p>
          <a:endParaRPr lang="en-GB"/>
        </a:p>
      </dgm:t>
    </dgm:pt>
    <dgm:pt modelId="{61DD75A6-C2BF-4DD7-A656-7615BEF0817D}" type="sibTrans" cxnId="{67A4A085-9833-4772-A5E9-5D48C8CFB86E}">
      <dgm:prSet/>
      <dgm:spPr/>
      <dgm:t>
        <a:bodyPr/>
        <a:lstStyle/>
        <a:p>
          <a:endParaRPr lang="en-GB"/>
        </a:p>
      </dgm:t>
    </dgm:pt>
    <dgm:pt modelId="{46DBF3F1-B96F-4D89-B06B-A2CA9E4A4FB8}">
      <dgm:prSet/>
      <dgm:spPr/>
      <dgm:t>
        <a:bodyPr/>
        <a:lstStyle/>
        <a:p>
          <a:r>
            <a:rPr lang="en-GB" dirty="0"/>
            <a:t>First Aider</a:t>
          </a:r>
        </a:p>
      </dgm:t>
    </dgm:pt>
    <dgm:pt modelId="{B46597E1-1A6B-4CD5-8DF6-66AE56207065}" type="parTrans" cxnId="{B9DCECF5-027C-459F-A13B-3F06AA31253D}">
      <dgm:prSet/>
      <dgm:spPr/>
      <dgm:t>
        <a:bodyPr/>
        <a:lstStyle/>
        <a:p>
          <a:endParaRPr lang="en-GB"/>
        </a:p>
      </dgm:t>
    </dgm:pt>
    <dgm:pt modelId="{D45BC1F1-92EA-49ED-A6CD-1A065D0B877B}" type="sibTrans" cxnId="{B9DCECF5-027C-459F-A13B-3F06AA31253D}">
      <dgm:prSet/>
      <dgm:spPr/>
      <dgm:t>
        <a:bodyPr/>
        <a:lstStyle/>
        <a:p>
          <a:endParaRPr lang="en-GB"/>
        </a:p>
      </dgm:t>
    </dgm:pt>
    <dgm:pt modelId="{FBF85F17-D0C4-4111-9F3A-AD471227213B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17DFEBB3-CBD9-4558-A449-638557FFFB90}" type="parTrans" cxnId="{5FA22F37-459A-418F-966F-4F56BEAB81C4}">
      <dgm:prSet/>
      <dgm:spPr/>
      <dgm:t>
        <a:bodyPr/>
        <a:lstStyle/>
        <a:p>
          <a:endParaRPr lang="en-GB"/>
        </a:p>
      </dgm:t>
    </dgm:pt>
    <dgm:pt modelId="{7463F6C1-1BAC-4CC8-8EC4-C60216C23908}" type="sibTrans" cxnId="{5FA22F37-459A-418F-966F-4F56BEAB81C4}">
      <dgm:prSet/>
      <dgm:spPr/>
      <dgm:t>
        <a:bodyPr/>
        <a:lstStyle/>
        <a:p>
          <a:endParaRPr lang="en-GB"/>
        </a:p>
      </dgm:t>
    </dgm:pt>
    <dgm:pt modelId="{1A7F98C1-E358-4862-AD80-5329A664939A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F6F6FFA6-9D75-49B1-B031-0AB438AE9A45}" type="parTrans" cxnId="{5D1FAC12-A77C-4D86-ABED-0AB52157C50D}">
      <dgm:prSet/>
      <dgm:spPr/>
      <dgm:t>
        <a:bodyPr/>
        <a:lstStyle/>
        <a:p>
          <a:endParaRPr lang="en-GB"/>
        </a:p>
      </dgm:t>
    </dgm:pt>
    <dgm:pt modelId="{A6F3D656-0189-48ED-BA0A-FB115955E39B}" type="sibTrans" cxnId="{5D1FAC12-A77C-4D86-ABED-0AB52157C50D}">
      <dgm:prSet/>
      <dgm:spPr/>
      <dgm:t>
        <a:bodyPr/>
        <a:lstStyle/>
        <a:p>
          <a:endParaRPr lang="en-GB"/>
        </a:p>
      </dgm:t>
    </dgm:pt>
    <dgm:pt modelId="{6132865D-5758-48AB-A79F-DE6F55B9D83C}">
      <dgm:prSet/>
      <dgm:spPr/>
      <dgm:t>
        <a:bodyPr/>
        <a:lstStyle/>
        <a:p>
          <a:r>
            <a:rPr lang="en-GB" dirty="0"/>
            <a:t>Coordinator</a:t>
          </a:r>
        </a:p>
      </dgm:t>
    </dgm:pt>
    <dgm:pt modelId="{86B2CF3A-7997-4627-AA2D-2D7A4A4AB1FC}" type="parTrans" cxnId="{E08BC41A-D9D2-4BE5-90B2-01A7562C8823}">
      <dgm:prSet/>
      <dgm:spPr/>
      <dgm:t>
        <a:bodyPr/>
        <a:lstStyle/>
        <a:p>
          <a:endParaRPr lang="en-GB"/>
        </a:p>
      </dgm:t>
    </dgm:pt>
    <dgm:pt modelId="{02590C92-F12C-4949-8205-158B652C4C30}" type="sibTrans" cxnId="{E08BC41A-D9D2-4BE5-90B2-01A7562C8823}">
      <dgm:prSet/>
      <dgm:spPr/>
      <dgm:t>
        <a:bodyPr/>
        <a:lstStyle/>
        <a:p>
          <a:endParaRPr lang="en-GB"/>
        </a:p>
      </dgm:t>
    </dgm:pt>
    <dgm:pt modelId="{85419CFF-6F0F-4AFA-B495-C92278AA92D1}">
      <dgm:prSet/>
      <dgm:spPr/>
      <dgm:t>
        <a:bodyPr/>
        <a:lstStyle/>
        <a:p>
          <a:r>
            <a:rPr lang="en-GB" dirty="0"/>
            <a:t>First Aider</a:t>
          </a:r>
        </a:p>
      </dgm:t>
    </dgm:pt>
    <dgm:pt modelId="{B8D226BA-99A4-479B-A064-407D35AE9043}" type="parTrans" cxnId="{BA68128B-68F1-4B04-935D-EE8247E5FD6A}">
      <dgm:prSet/>
      <dgm:spPr/>
      <dgm:t>
        <a:bodyPr/>
        <a:lstStyle/>
        <a:p>
          <a:endParaRPr lang="en-GB"/>
        </a:p>
      </dgm:t>
    </dgm:pt>
    <dgm:pt modelId="{5C363520-F2DA-4D05-BBF3-546B5990F8FC}" type="sibTrans" cxnId="{BA68128B-68F1-4B04-935D-EE8247E5FD6A}">
      <dgm:prSet/>
      <dgm:spPr/>
      <dgm:t>
        <a:bodyPr/>
        <a:lstStyle/>
        <a:p>
          <a:endParaRPr lang="en-GB"/>
        </a:p>
      </dgm:t>
    </dgm:pt>
    <dgm:pt modelId="{1BF5E799-448E-45AD-8593-377A6E5B3017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BA0AB797-9C89-47F7-AD9B-038DFC97C0FA}" type="parTrans" cxnId="{FCCFF851-EDE7-405B-B7CB-57DC55D8DB99}">
      <dgm:prSet/>
      <dgm:spPr/>
      <dgm:t>
        <a:bodyPr/>
        <a:lstStyle/>
        <a:p>
          <a:endParaRPr lang="en-GB"/>
        </a:p>
      </dgm:t>
    </dgm:pt>
    <dgm:pt modelId="{F21FA08E-3B40-481B-AB11-628FAD1A85C5}" type="sibTrans" cxnId="{FCCFF851-EDE7-405B-B7CB-57DC55D8DB99}">
      <dgm:prSet/>
      <dgm:spPr/>
      <dgm:t>
        <a:bodyPr/>
        <a:lstStyle/>
        <a:p>
          <a:endParaRPr lang="en-GB"/>
        </a:p>
      </dgm:t>
    </dgm:pt>
    <dgm:pt modelId="{FEEE2C9C-D4AF-48A4-8D5F-53DAA937D290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8E6BC781-FEDF-41F4-A6D6-98FE275817DA}" type="parTrans" cxnId="{6C508FF6-8C0F-46E9-84F0-A9D884BFFB8B}">
      <dgm:prSet/>
      <dgm:spPr/>
      <dgm:t>
        <a:bodyPr/>
        <a:lstStyle/>
        <a:p>
          <a:endParaRPr lang="en-GB"/>
        </a:p>
      </dgm:t>
    </dgm:pt>
    <dgm:pt modelId="{E6FEEBD6-6CF7-43E2-8827-3D6D9B31FA63}" type="sibTrans" cxnId="{6C508FF6-8C0F-46E9-84F0-A9D884BFFB8B}">
      <dgm:prSet/>
      <dgm:spPr/>
      <dgm:t>
        <a:bodyPr/>
        <a:lstStyle/>
        <a:p>
          <a:endParaRPr lang="en-GB"/>
        </a:p>
      </dgm:t>
    </dgm:pt>
    <dgm:pt modelId="{81445F44-ABAC-4A87-B69B-66CACAF1BF24}">
      <dgm:prSet/>
      <dgm:spPr/>
      <dgm:t>
        <a:bodyPr/>
        <a:lstStyle/>
        <a:p>
          <a:r>
            <a:rPr lang="en-GB" dirty="0"/>
            <a:t>Coordinator</a:t>
          </a:r>
        </a:p>
      </dgm:t>
    </dgm:pt>
    <dgm:pt modelId="{4F5FC958-1F1E-4BB4-886D-7EDD54DDC226}" type="parTrans" cxnId="{03F985D2-698C-4C19-B9E0-D672F4D12276}">
      <dgm:prSet/>
      <dgm:spPr/>
      <dgm:t>
        <a:bodyPr/>
        <a:lstStyle/>
        <a:p>
          <a:endParaRPr lang="en-GB"/>
        </a:p>
      </dgm:t>
    </dgm:pt>
    <dgm:pt modelId="{B45A9EC4-06BC-476F-8BCF-60F67E958A1C}" type="sibTrans" cxnId="{03F985D2-698C-4C19-B9E0-D672F4D12276}">
      <dgm:prSet/>
      <dgm:spPr/>
      <dgm:t>
        <a:bodyPr/>
        <a:lstStyle/>
        <a:p>
          <a:endParaRPr lang="en-GB"/>
        </a:p>
      </dgm:t>
    </dgm:pt>
    <dgm:pt modelId="{8E813553-5D57-4D0B-9D64-6983648614FF}">
      <dgm:prSet/>
      <dgm:spPr/>
      <dgm:t>
        <a:bodyPr/>
        <a:lstStyle/>
        <a:p>
          <a:r>
            <a:rPr lang="en-GB" dirty="0"/>
            <a:t>First Aider</a:t>
          </a:r>
        </a:p>
      </dgm:t>
    </dgm:pt>
    <dgm:pt modelId="{3299367A-B2F6-4D69-AC01-6D1B21A5D10A}" type="parTrans" cxnId="{FDF7AB5F-D04C-49AB-AD6C-484342F7EEA8}">
      <dgm:prSet/>
      <dgm:spPr/>
      <dgm:t>
        <a:bodyPr/>
        <a:lstStyle/>
        <a:p>
          <a:endParaRPr lang="en-GB"/>
        </a:p>
      </dgm:t>
    </dgm:pt>
    <dgm:pt modelId="{36612C41-C492-41E0-9C09-85A82DA4ED2A}" type="sibTrans" cxnId="{FDF7AB5F-D04C-49AB-AD6C-484342F7EEA8}">
      <dgm:prSet/>
      <dgm:spPr/>
      <dgm:t>
        <a:bodyPr/>
        <a:lstStyle/>
        <a:p>
          <a:endParaRPr lang="en-GB"/>
        </a:p>
      </dgm:t>
    </dgm:pt>
    <dgm:pt modelId="{314AE9E6-9C9E-4C9C-B9D6-9C29AB696FF4}">
      <dgm:prSet/>
      <dgm:spPr/>
      <dgm:t>
        <a:bodyPr/>
        <a:lstStyle/>
        <a:p>
          <a:r>
            <a:rPr lang="en-GB"/>
            <a:t>Coach</a:t>
          </a:r>
          <a:endParaRPr lang="en-GB" dirty="0"/>
        </a:p>
      </dgm:t>
    </dgm:pt>
    <dgm:pt modelId="{C8FB90F8-0222-4E34-BEF8-7F571513B4E2}" type="parTrans" cxnId="{D3DAB0E8-7D68-4AA8-AC1F-ADD797857D7F}">
      <dgm:prSet/>
      <dgm:spPr/>
      <dgm:t>
        <a:bodyPr/>
        <a:lstStyle/>
        <a:p>
          <a:endParaRPr lang="en-GB"/>
        </a:p>
      </dgm:t>
    </dgm:pt>
    <dgm:pt modelId="{4ADE3EBB-4D17-4BEC-B194-5AD5EDADCA4E}" type="sibTrans" cxnId="{D3DAB0E8-7D68-4AA8-AC1F-ADD797857D7F}">
      <dgm:prSet/>
      <dgm:spPr/>
      <dgm:t>
        <a:bodyPr/>
        <a:lstStyle/>
        <a:p>
          <a:endParaRPr lang="en-GB"/>
        </a:p>
      </dgm:t>
    </dgm:pt>
    <dgm:pt modelId="{3E771641-E255-481F-B2DC-17FF9F37B194}">
      <dgm:prSet/>
      <dgm:spPr/>
      <dgm:t>
        <a:bodyPr/>
        <a:lstStyle/>
        <a:p>
          <a:r>
            <a:rPr lang="en-GB"/>
            <a:t>Coach</a:t>
          </a:r>
          <a:endParaRPr lang="en-GB" dirty="0"/>
        </a:p>
      </dgm:t>
    </dgm:pt>
    <dgm:pt modelId="{E043B9CC-FBEC-432B-B9D4-4147E349991B}" type="parTrans" cxnId="{599ABFC5-1C2E-4021-8562-E61F1A537604}">
      <dgm:prSet/>
      <dgm:spPr/>
      <dgm:t>
        <a:bodyPr/>
        <a:lstStyle/>
        <a:p>
          <a:endParaRPr lang="en-GB"/>
        </a:p>
      </dgm:t>
    </dgm:pt>
    <dgm:pt modelId="{4F28759A-3AB3-4734-B0C7-911F393B0C41}" type="sibTrans" cxnId="{599ABFC5-1C2E-4021-8562-E61F1A537604}">
      <dgm:prSet/>
      <dgm:spPr/>
      <dgm:t>
        <a:bodyPr/>
        <a:lstStyle/>
        <a:p>
          <a:endParaRPr lang="en-GB"/>
        </a:p>
      </dgm:t>
    </dgm:pt>
    <dgm:pt modelId="{2F478585-0620-473A-B6A2-D43C680AB553}">
      <dgm:prSet/>
      <dgm:spPr/>
      <dgm:t>
        <a:bodyPr/>
        <a:lstStyle/>
        <a:p>
          <a:r>
            <a:rPr lang="en-GB"/>
            <a:t>Coach</a:t>
          </a:r>
          <a:endParaRPr lang="en-GB" dirty="0"/>
        </a:p>
      </dgm:t>
    </dgm:pt>
    <dgm:pt modelId="{F63084FE-705E-4529-9ED6-05A4D183897C}" type="parTrans" cxnId="{05E002EF-D21D-4AEB-85CC-DAEAB41CC3E0}">
      <dgm:prSet/>
      <dgm:spPr/>
      <dgm:t>
        <a:bodyPr/>
        <a:lstStyle/>
        <a:p>
          <a:endParaRPr lang="en-GB"/>
        </a:p>
      </dgm:t>
    </dgm:pt>
    <dgm:pt modelId="{10996856-503C-49E2-96FF-D4C684779899}" type="sibTrans" cxnId="{05E002EF-D21D-4AEB-85CC-DAEAB41CC3E0}">
      <dgm:prSet/>
      <dgm:spPr/>
      <dgm:t>
        <a:bodyPr/>
        <a:lstStyle/>
        <a:p>
          <a:endParaRPr lang="en-GB"/>
        </a:p>
      </dgm:t>
    </dgm:pt>
    <dgm:pt modelId="{B87A7EE4-FA65-4236-9770-7D0AB368028E}">
      <dgm:prSet/>
      <dgm:spPr/>
      <dgm:t>
        <a:bodyPr/>
        <a:lstStyle/>
        <a:p>
          <a:r>
            <a:rPr lang="en-GB"/>
            <a:t>Coach</a:t>
          </a:r>
          <a:endParaRPr lang="en-GB" dirty="0"/>
        </a:p>
      </dgm:t>
    </dgm:pt>
    <dgm:pt modelId="{9C92807D-A576-4F86-BB27-1CF5D38D4396}" type="parTrans" cxnId="{9712E1D6-B371-4555-9561-A1A9DE6FEDDD}">
      <dgm:prSet/>
      <dgm:spPr/>
      <dgm:t>
        <a:bodyPr/>
        <a:lstStyle/>
        <a:p>
          <a:endParaRPr lang="en-GB"/>
        </a:p>
      </dgm:t>
    </dgm:pt>
    <dgm:pt modelId="{A4993ABF-8B63-4AD6-A434-27624578657C}" type="sibTrans" cxnId="{9712E1D6-B371-4555-9561-A1A9DE6FEDDD}">
      <dgm:prSet/>
      <dgm:spPr/>
      <dgm:t>
        <a:bodyPr/>
        <a:lstStyle/>
        <a:p>
          <a:endParaRPr lang="en-GB"/>
        </a:p>
      </dgm:t>
    </dgm:pt>
    <dgm:pt modelId="{63E382C7-4B02-4BE0-A5C6-90705863AA5D}">
      <dgm:prSet/>
      <dgm:spPr/>
      <dgm:t>
        <a:bodyPr/>
        <a:lstStyle/>
        <a:p>
          <a:r>
            <a:rPr lang="en-GB"/>
            <a:t>Coach</a:t>
          </a:r>
          <a:endParaRPr lang="en-GB" dirty="0"/>
        </a:p>
      </dgm:t>
    </dgm:pt>
    <dgm:pt modelId="{C07C0EF5-C6C4-41ED-B569-E5599CEC354A}" type="parTrans" cxnId="{9C25D33A-E196-4E3D-AE29-FDA1207EE73F}">
      <dgm:prSet/>
      <dgm:spPr/>
      <dgm:t>
        <a:bodyPr/>
        <a:lstStyle/>
        <a:p>
          <a:endParaRPr lang="en-GB"/>
        </a:p>
      </dgm:t>
    </dgm:pt>
    <dgm:pt modelId="{5E2C6B55-3D11-4878-8A85-C8C62F4567B6}" type="sibTrans" cxnId="{9C25D33A-E196-4E3D-AE29-FDA1207EE73F}">
      <dgm:prSet/>
      <dgm:spPr/>
      <dgm:t>
        <a:bodyPr/>
        <a:lstStyle/>
        <a:p>
          <a:endParaRPr lang="en-GB"/>
        </a:p>
      </dgm:t>
    </dgm:pt>
    <dgm:pt modelId="{536B61CA-352F-4DEF-BB23-93E20C87803A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C2888419-5724-4E7F-9283-89CC9D86EB11}" type="parTrans" cxnId="{F24A4CF3-060A-433D-AFEA-4139946BD180}">
      <dgm:prSet/>
      <dgm:spPr/>
      <dgm:t>
        <a:bodyPr/>
        <a:lstStyle/>
        <a:p>
          <a:endParaRPr lang="en-GB"/>
        </a:p>
      </dgm:t>
    </dgm:pt>
    <dgm:pt modelId="{DF0FF5D9-250E-4C8F-A39A-9B1DED5D7F7F}" type="sibTrans" cxnId="{F24A4CF3-060A-433D-AFEA-4139946BD180}">
      <dgm:prSet/>
      <dgm:spPr/>
      <dgm:t>
        <a:bodyPr/>
        <a:lstStyle/>
        <a:p>
          <a:endParaRPr lang="en-GB"/>
        </a:p>
      </dgm:t>
    </dgm:pt>
    <dgm:pt modelId="{969F98E7-8318-482A-96B4-4C834E062F16}">
      <dgm:prSet/>
      <dgm:spPr/>
      <dgm:t>
        <a:bodyPr/>
        <a:lstStyle/>
        <a:p>
          <a:r>
            <a:rPr lang="en-GB" dirty="0"/>
            <a:t>Under 12s</a:t>
          </a:r>
        </a:p>
      </dgm:t>
    </dgm:pt>
    <dgm:pt modelId="{2F38CD7A-C9D2-466B-B0BE-6DCDA30FAEBF}" type="parTrans" cxnId="{46B9A5C0-0731-4E78-BBAB-A105D0667D26}">
      <dgm:prSet/>
      <dgm:spPr/>
      <dgm:t>
        <a:bodyPr/>
        <a:lstStyle/>
        <a:p>
          <a:endParaRPr lang="en-GB"/>
        </a:p>
      </dgm:t>
    </dgm:pt>
    <dgm:pt modelId="{9FCBF6DD-08FD-4247-8741-E7DD577018C7}" type="sibTrans" cxnId="{46B9A5C0-0731-4E78-BBAB-A105D0667D26}">
      <dgm:prSet/>
      <dgm:spPr/>
      <dgm:t>
        <a:bodyPr/>
        <a:lstStyle/>
        <a:p>
          <a:endParaRPr lang="en-GB"/>
        </a:p>
      </dgm:t>
    </dgm:pt>
    <dgm:pt modelId="{B6F767F3-3BB6-491F-AA87-71EA9DB09451}">
      <dgm:prSet/>
      <dgm:spPr/>
      <dgm:t>
        <a:bodyPr/>
        <a:lstStyle/>
        <a:p>
          <a:r>
            <a:rPr lang="en-GB" dirty="0"/>
            <a:t>Coach</a:t>
          </a:r>
        </a:p>
        <a:p>
          <a:r>
            <a:rPr lang="en-GB" dirty="0">
              <a:solidFill>
                <a:srgbClr val="FF0000"/>
              </a:solidFill>
            </a:rPr>
            <a:t>Vacant</a:t>
          </a:r>
        </a:p>
      </dgm:t>
    </dgm:pt>
    <dgm:pt modelId="{E1EE9B4E-F98C-4E0E-B603-311F9F7C4DA9}" type="parTrans" cxnId="{8D605929-0AFB-49E1-BF5F-5D964AC70BF7}">
      <dgm:prSet/>
      <dgm:spPr/>
      <dgm:t>
        <a:bodyPr/>
        <a:lstStyle/>
        <a:p>
          <a:endParaRPr lang="en-GB"/>
        </a:p>
      </dgm:t>
    </dgm:pt>
    <dgm:pt modelId="{7F1EA928-6D22-4450-A534-99D88AFA46FA}" type="sibTrans" cxnId="{8D605929-0AFB-49E1-BF5F-5D964AC70BF7}">
      <dgm:prSet/>
      <dgm:spPr/>
      <dgm:t>
        <a:bodyPr/>
        <a:lstStyle/>
        <a:p>
          <a:endParaRPr lang="en-GB"/>
        </a:p>
      </dgm:t>
    </dgm:pt>
    <dgm:pt modelId="{0A21D14C-A337-42D6-9C1E-FB1EF7744B69}">
      <dgm:prSet/>
      <dgm:spPr/>
      <dgm:t>
        <a:bodyPr/>
        <a:lstStyle/>
        <a:p>
          <a:r>
            <a:rPr lang="en-GB" dirty="0"/>
            <a:t>Coach</a:t>
          </a:r>
        </a:p>
        <a:p>
          <a:r>
            <a:rPr lang="en-GB" dirty="0">
              <a:solidFill>
                <a:srgbClr val="FF0000"/>
              </a:solidFill>
            </a:rPr>
            <a:t>Vacant</a:t>
          </a:r>
        </a:p>
      </dgm:t>
    </dgm:pt>
    <dgm:pt modelId="{34D7AB0F-8D20-4F78-8C11-3AC0D1EEAFA0}" type="parTrans" cxnId="{A18F44E4-EA85-4AE4-A94B-01DEF007E3B2}">
      <dgm:prSet/>
      <dgm:spPr/>
      <dgm:t>
        <a:bodyPr/>
        <a:lstStyle/>
        <a:p>
          <a:endParaRPr lang="en-GB"/>
        </a:p>
      </dgm:t>
    </dgm:pt>
    <dgm:pt modelId="{EEF4847E-0359-432D-9947-44B9E050B8B3}" type="sibTrans" cxnId="{A18F44E4-EA85-4AE4-A94B-01DEF007E3B2}">
      <dgm:prSet/>
      <dgm:spPr/>
      <dgm:t>
        <a:bodyPr/>
        <a:lstStyle/>
        <a:p>
          <a:endParaRPr lang="en-GB"/>
        </a:p>
      </dgm:t>
    </dgm:pt>
    <dgm:pt modelId="{ED5A8EC0-73D3-44D2-8F2A-D15DC8484929}">
      <dgm:prSet/>
      <dgm:spPr/>
      <dgm:t>
        <a:bodyPr/>
        <a:lstStyle/>
        <a:p>
          <a:r>
            <a:rPr lang="en-GB" dirty="0"/>
            <a:t>Coach</a:t>
          </a:r>
        </a:p>
        <a:p>
          <a:r>
            <a:rPr lang="en-GB" dirty="0">
              <a:solidFill>
                <a:srgbClr val="FF0000"/>
              </a:solidFill>
            </a:rPr>
            <a:t>Vacant</a:t>
          </a:r>
        </a:p>
      </dgm:t>
    </dgm:pt>
    <dgm:pt modelId="{902DB334-3112-450F-8C43-8F65C70B00F9}" type="parTrans" cxnId="{7E9E1537-1081-4DF9-8D25-649C7C744006}">
      <dgm:prSet/>
      <dgm:spPr/>
      <dgm:t>
        <a:bodyPr/>
        <a:lstStyle/>
        <a:p>
          <a:endParaRPr lang="en-GB"/>
        </a:p>
      </dgm:t>
    </dgm:pt>
    <dgm:pt modelId="{DA3D5961-D86A-4A66-A548-BDBE22899578}" type="sibTrans" cxnId="{7E9E1537-1081-4DF9-8D25-649C7C744006}">
      <dgm:prSet/>
      <dgm:spPr/>
      <dgm:t>
        <a:bodyPr/>
        <a:lstStyle/>
        <a:p>
          <a:endParaRPr lang="en-GB"/>
        </a:p>
      </dgm:t>
    </dgm:pt>
    <dgm:pt modelId="{E1983E5A-B0DE-4FFA-AB5F-52D01F2F3C8E}">
      <dgm:prSet/>
      <dgm:spPr/>
      <dgm:t>
        <a:bodyPr/>
        <a:lstStyle/>
        <a:p>
          <a:r>
            <a:rPr lang="en-GB" dirty="0"/>
            <a:t>Coordinator</a:t>
          </a:r>
        </a:p>
      </dgm:t>
    </dgm:pt>
    <dgm:pt modelId="{F2421DF0-DD7D-4952-BD2D-B2B7AF934E4E}" type="parTrans" cxnId="{C0F1AC57-6BFC-491E-8CE8-5875B94B310D}">
      <dgm:prSet/>
      <dgm:spPr/>
      <dgm:t>
        <a:bodyPr/>
        <a:lstStyle/>
        <a:p>
          <a:endParaRPr lang="en-GB"/>
        </a:p>
      </dgm:t>
    </dgm:pt>
    <dgm:pt modelId="{B505CD74-492B-4F0D-981A-3F4C151C5650}" type="sibTrans" cxnId="{C0F1AC57-6BFC-491E-8CE8-5875B94B310D}">
      <dgm:prSet/>
      <dgm:spPr/>
      <dgm:t>
        <a:bodyPr/>
        <a:lstStyle/>
        <a:p>
          <a:endParaRPr lang="en-GB"/>
        </a:p>
      </dgm:t>
    </dgm:pt>
    <dgm:pt modelId="{F598631A-CA93-4F7E-AC6E-CD0F13C7F7BC}">
      <dgm:prSet/>
      <dgm:spPr/>
      <dgm:t>
        <a:bodyPr/>
        <a:lstStyle/>
        <a:p>
          <a:r>
            <a:rPr lang="en-GB" dirty="0"/>
            <a:t>First Aider</a:t>
          </a:r>
        </a:p>
      </dgm:t>
    </dgm:pt>
    <dgm:pt modelId="{78D960AF-5FD5-452D-BBAA-8A959AC29A8E}" type="parTrans" cxnId="{CB3DF9EB-EA72-41DC-9DA3-491096F6E021}">
      <dgm:prSet/>
      <dgm:spPr/>
      <dgm:t>
        <a:bodyPr/>
        <a:lstStyle/>
        <a:p>
          <a:endParaRPr lang="en-GB"/>
        </a:p>
      </dgm:t>
    </dgm:pt>
    <dgm:pt modelId="{619B1E06-9A21-4D6C-8D4C-4A7F5A13A505}" type="sibTrans" cxnId="{CB3DF9EB-EA72-41DC-9DA3-491096F6E021}">
      <dgm:prSet/>
      <dgm:spPr/>
      <dgm:t>
        <a:bodyPr/>
        <a:lstStyle/>
        <a:p>
          <a:endParaRPr lang="en-GB"/>
        </a:p>
      </dgm:t>
    </dgm:pt>
    <dgm:pt modelId="{19A9F47F-D3E1-4905-B688-44F24E526866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6C63003F-B7E4-43FE-B1B6-7507CEEB54B9}" type="parTrans" cxnId="{C233EC7B-98B5-403B-87E0-4AA74A46C6FE}">
      <dgm:prSet/>
      <dgm:spPr/>
      <dgm:t>
        <a:bodyPr/>
        <a:lstStyle/>
        <a:p>
          <a:endParaRPr lang="en-GB"/>
        </a:p>
      </dgm:t>
    </dgm:pt>
    <dgm:pt modelId="{D0A98CA1-0F61-47DF-A090-3EE722EB9DB8}" type="sibTrans" cxnId="{C233EC7B-98B5-403B-87E0-4AA74A46C6FE}">
      <dgm:prSet/>
      <dgm:spPr/>
      <dgm:t>
        <a:bodyPr/>
        <a:lstStyle/>
        <a:p>
          <a:endParaRPr lang="en-GB"/>
        </a:p>
      </dgm:t>
    </dgm:pt>
    <dgm:pt modelId="{BD4558B7-CF47-494D-A73A-6699758E15F8}">
      <dgm:prSet/>
      <dgm:spPr/>
      <dgm:t>
        <a:bodyPr/>
        <a:lstStyle/>
        <a:p>
          <a:r>
            <a:rPr lang="en-GB"/>
            <a:t>Coach</a:t>
          </a:r>
          <a:endParaRPr lang="en-GB" dirty="0"/>
        </a:p>
      </dgm:t>
    </dgm:pt>
    <dgm:pt modelId="{04E970C7-33A9-4EE7-9C6A-05CC7049B7E6}" type="parTrans" cxnId="{1B1DCCC9-3BD1-4E85-BA1E-ACF594751A03}">
      <dgm:prSet/>
      <dgm:spPr/>
      <dgm:t>
        <a:bodyPr/>
        <a:lstStyle/>
        <a:p>
          <a:endParaRPr lang="en-GB"/>
        </a:p>
      </dgm:t>
    </dgm:pt>
    <dgm:pt modelId="{C11A4CBF-ADDE-4141-BF57-D6BB2F305428}" type="sibTrans" cxnId="{1B1DCCC9-3BD1-4E85-BA1E-ACF594751A03}">
      <dgm:prSet/>
      <dgm:spPr/>
      <dgm:t>
        <a:bodyPr/>
        <a:lstStyle/>
        <a:p>
          <a:endParaRPr lang="en-GB"/>
        </a:p>
      </dgm:t>
    </dgm:pt>
    <dgm:pt modelId="{4F88165A-F3D8-432A-8379-4ED785BC4483}" type="pres">
      <dgm:prSet presAssocID="{2A2CD615-BB7A-46D7-8137-4F14E5C9F3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904BA3-313B-4B15-9EB4-58C91A9DD941}" type="pres">
      <dgm:prSet presAssocID="{B3216BB2-A269-47D4-B3C8-350681B8016B}" presName="hierRoot1" presStyleCnt="0">
        <dgm:presLayoutVars>
          <dgm:hierBranch val="init"/>
        </dgm:presLayoutVars>
      </dgm:prSet>
      <dgm:spPr/>
    </dgm:pt>
    <dgm:pt modelId="{10B39368-AB53-4CF7-BE79-998002F9BD13}" type="pres">
      <dgm:prSet presAssocID="{B3216BB2-A269-47D4-B3C8-350681B8016B}" presName="rootComposite1" presStyleCnt="0"/>
      <dgm:spPr/>
    </dgm:pt>
    <dgm:pt modelId="{526B5D71-30A1-4A58-AA0D-635A3511A9CC}" type="pres">
      <dgm:prSet presAssocID="{B3216BB2-A269-47D4-B3C8-350681B8016B}" presName="rootText1" presStyleLbl="node0" presStyleIdx="0" presStyleCnt="1">
        <dgm:presLayoutVars>
          <dgm:chPref val="3"/>
        </dgm:presLayoutVars>
      </dgm:prSet>
      <dgm:spPr/>
    </dgm:pt>
    <dgm:pt modelId="{962668B8-962D-41C4-846E-FDDFF8643BF0}" type="pres">
      <dgm:prSet presAssocID="{B3216BB2-A269-47D4-B3C8-350681B8016B}" presName="rootConnector1" presStyleLbl="node1" presStyleIdx="0" presStyleCnt="0"/>
      <dgm:spPr/>
    </dgm:pt>
    <dgm:pt modelId="{18E8F50B-D39D-44C4-9F64-38A622C6935D}" type="pres">
      <dgm:prSet presAssocID="{B3216BB2-A269-47D4-B3C8-350681B8016B}" presName="hierChild2" presStyleCnt="0"/>
      <dgm:spPr/>
    </dgm:pt>
    <dgm:pt modelId="{A4D6DD23-5B90-4B0E-890E-B1FC0363FEBA}" type="pres">
      <dgm:prSet presAssocID="{DA68061F-AE5C-4815-B7CF-BD888244CB40}" presName="Name37" presStyleLbl="parChTrans1D2" presStyleIdx="0" presStyleCnt="8"/>
      <dgm:spPr/>
    </dgm:pt>
    <dgm:pt modelId="{D5467E4A-3CC4-4FD3-9998-08913AA859EF}" type="pres">
      <dgm:prSet presAssocID="{ACF4027B-1D58-4C8B-9D86-44EFBFD10B76}" presName="hierRoot2" presStyleCnt="0">
        <dgm:presLayoutVars>
          <dgm:hierBranch val="init"/>
        </dgm:presLayoutVars>
      </dgm:prSet>
      <dgm:spPr/>
    </dgm:pt>
    <dgm:pt modelId="{5AA7367F-6814-4611-B0F0-59115B12C0F1}" type="pres">
      <dgm:prSet presAssocID="{ACF4027B-1D58-4C8B-9D86-44EFBFD10B76}" presName="rootComposite" presStyleCnt="0"/>
      <dgm:spPr/>
    </dgm:pt>
    <dgm:pt modelId="{F4B36AC6-2F1D-403E-B335-32AED49B8D4E}" type="pres">
      <dgm:prSet presAssocID="{ACF4027B-1D58-4C8B-9D86-44EFBFD10B76}" presName="rootText" presStyleLbl="node2" presStyleIdx="0" presStyleCnt="8">
        <dgm:presLayoutVars>
          <dgm:chPref val="3"/>
        </dgm:presLayoutVars>
      </dgm:prSet>
      <dgm:spPr/>
    </dgm:pt>
    <dgm:pt modelId="{D4CFEE40-47A5-4F7B-98FD-E2B6D149F436}" type="pres">
      <dgm:prSet presAssocID="{ACF4027B-1D58-4C8B-9D86-44EFBFD10B76}" presName="rootConnector" presStyleLbl="node2" presStyleIdx="0" presStyleCnt="8"/>
      <dgm:spPr/>
    </dgm:pt>
    <dgm:pt modelId="{F53DC4BC-C821-4DC2-B54D-2BE60B5B50D5}" type="pres">
      <dgm:prSet presAssocID="{ACF4027B-1D58-4C8B-9D86-44EFBFD10B76}" presName="hierChild4" presStyleCnt="0"/>
      <dgm:spPr/>
    </dgm:pt>
    <dgm:pt modelId="{7D0D7497-1226-4A6C-9D9E-401B64EDA382}" type="pres">
      <dgm:prSet presAssocID="{7444ECF8-50DA-4E9A-9B03-3BF84712FD46}" presName="Name37" presStyleLbl="parChTrans1D3" presStyleIdx="0" presStyleCnt="41"/>
      <dgm:spPr/>
    </dgm:pt>
    <dgm:pt modelId="{743F0142-D623-4349-A73D-55D7B8BCD3D0}" type="pres">
      <dgm:prSet presAssocID="{9D261FF9-C856-4776-9DB4-2E1AE2751BC0}" presName="hierRoot2" presStyleCnt="0">
        <dgm:presLayoutVars>
          <dgm:hierBranch val="init"/>
        </dgm:presLayoutVars>
      </dgm:prSet>
      <dgm:spPr/>
    </dgm:pt>
    <dgm:pt modelId="{1F43578B-DC28-4046-9515-1DC9E4D19B3D}" type="pres">
      <dgm:prSet presAssocID="{9D261FF9-C856-4776-9DB4-2E1AE2751BC0}" presName="rootComposite" presStyleCnt="0"/>
      <dgm:spPr/>
    </dgm:pt>
    <dgm:pt modelId="{68FD1CB5-1080-4BCD-A0CA-E0B237636E62}" type="pres">
      <dgm:prSet presAssocID="{9D261FF9-C856-4776-9DB4-2E1AE2751BC0}" presName="rootText" presStyleLbl="node3" presStyleIdx="0" presStyleCnt="41">
        <dgm:presLayoutVars>
          <dgm:chPref val="3"/>
        </dgm:presLayoutVars>
      </dgm:prSet>
      <dgm:spPr/>
    </dgm:pt>
    <dgm:pt modelId="{92CD2CED-3744-4908-A452-2CB29D3A028C}" type="pres">
      <dgm:prSet presAssocID="{9D261FF9-C856-4776-9DB4-2E1AE2751BC0}" presName="rootConnector" presStyleLbl="node3" presStyleIdx="0" presStyleCnt="41"/>
      <dgm:spPr/>
    </dgm:pt>
    <dgm:pt modelId="{45156060-43BF-49CF-A970-D1919C442CBA}" type="pres">
      <dgm:prSet presAssocID="{9D261FF9-C856-4776-9DB4-2E1AE2751BC0}" presName="hierChild4" presStyleCnt="0"/>
      <dgm:spPr/>
    </dgm:pt>
    <dgm:pt modelId="{688C9CAD-8F2E-4888-91F6-F33441DA071F}" type="pres">
      <dgm:prSet presAssocID="{9D261FF9-C856-4776-9DB4-2E1AE2751BC0}" presName="hierChild5" presStyleCnt="0"/>
      <dgm:spPr/>
    </dgm:pt>
    <dgm:pt modelId="{510CC558-3DAD-4051-BD6E-5D69A4FD5898}" type="pres">
      <dgm:prSet presAssocID="{C8FB90F8-0222-4E34-BEF8-7F571513B4E2}" presName="Name37" presStyleLbl="parChTrans1D3" presStyleIdx="1" presStyleCnt="41"/>
      <dgm:spPr/>
    </dgm:pt>
    <dgm:pt modelId="{3B326EC3-573B-4DFF-A1A6-968A9B93F351}" type="pres">
      <dgm:prSet presAssocID="{314AE9E6-9C9E-4C9C-B9D6-9C29AB696FF4}" presName="hierRoot2" presStyleCnt="0">
        <dgm:presLayoutVars>
          <dgm:hierBranch val="init"/>
        </dgm:presLayoutVars>
      </dgm:prSet>
      <dgm:spPr/>
    </dgm:pt>
    <dgm:pt modelId="{B71F016E-D23F-4C9D-AF97-2F7DC3AF1933}" type="pres">
      <dgm:prSet presAssocID="{314AE9E6-9C9E-4C9C-B9D6-9C29AB696FF4}" presName="rootComposite" presStyleCnt="0"/>
      <dgm:spPr/>
    </dgm:pt>
    <dgm:pt modelId="{3A077401-7010-45FF-AA59-AA5A911026F6}" type="pres">
      <dgm:prSet presAssocID="{314AE9E6-9C9E-4C9C-B9D6-9C29AB696FF4}" presName="rootText" presStyleLbl="node3" presStyleIdx="1" presStyleCnt="41">
        <dgm:presLayoutVars>
          <dgm:chPref val="3"/>
        </dgm:presLayoutVars>
      </dgm:prSet>
      <dgm:spPr/>
    </dgm:pt>
    <dgm:pt modelId="{D18D37B1-1D81-4EA9-9447-3AC574A01638}" type="pres">
      <dgm:prSet presAssocID="{314AE9E6-9C9E-4C9C-B9D6-9C29AB696FF4}" presName="rootConnector" presStyleLbl="node3" presStyleIdx="1" presStyleCnt="41"/>
      <dgm:spPr/>
    </dgm:pt>
    <dgm:pt modelId="{A8A61C8C-DD60-498B-ACA9-7BA30C06CBA6}" type="pres">
      <dgm:prSet presAssocID="{314AE9E6-9C9E-4C9C-B9D6-9C29AB696FF4}" presName="hierChild4" presStyleCnt="0"/>
      <dgm:spPr/>
    </dgm:pt>
    <dgm:pt modelId="{89DD8524-298B-4E79-9E09-4FF003A4B612}" type="pres">
      <dgm:prSet presAssocID="{314AE9E6-9C9E-4C9C-B9D6-9C29AB696FF4}" presName="hierChild5" presStyleCnt="0"/>
      <dgm:spPr/>
    </dgm:pt>
    <dgm:pt modelId="{7CB86D0E-C88E-4389-9DB1-417E80FF87F7}" type="pres">
      <dgm:prSet presAssocID="{1D53F241-DFC9-4D98-A8AD-0653BE5728B5}" presName="Name37" presStyleLbl="parChTrans1D3" presStyleIdx="2" presStyleCnt="41"/>
      <dgm:spPr/>
    </dgm:pt>
    <dgm:pt modelId="{B793E299-B3A6-4CCF-A8D9-56C8283C9988}" type="pres">
      <dgm:prSet presAssocID="{68A8570F-2F1F-4192-A75D-2221BE9D4315}" presName="hierRoot2" presStyleCnt="0">
        <dgm:presLayoutVars>
          <dgm:hierBranch val="init"/>
        </dgm:presLayoutVars>
      </dgm:prSet>
      <dgm:spPr/>
    </dgm:pt>
    <dgm:pt modelId="{991FF490-A3BE-4CB1-AEF6-D689EE216317}" type="pres">
      <dgm:prSet presAssocID="{68A8570F-2F1F-4192-A75D-2221BE9D4315}" presName="rootComposite" presStyleCnt="0"/>
      <dgm:spPr/>
    </dgm:pt>
    <dgm:pt modelId="{CE498C6F-2843-4062-9567-F1A06A7E9129}" type="pres">
      <dgm:prSet presAssocID="{68A8570F-2F1F-4192-A75D-2221BE9D4315}" presName="rootText" presStyleLbl="node3" presStyleIdx="2" presStyleCnt="41">
        <dgm:presLayoutVars>
          <dgm:chPref val="3"/>
        </dgm:presLayoutVars>
      </dgm:prSet>
      <dgm:spPr/>
    </dgm:pt>
    <dgm:pt modelId="{E5236AF3-E7BD-4BCD-A50D-E807082FD58B}" type="pres">
      <dgm:prSet presAssocID="{68A8570F-2F1F-4192-A75D-2221BE9D4315}" presName="rootConnector" presStyleLbl="node3" presStyleIdx="2" presStyleCnt="41"/>
      <dgm:spPr/>
    </dgm:pt>
    <dgm:pt modelId="{430D90B3-06EE-455D-83B9-633CA01A00F3}" type="pres">
      <dgm:prSet presAssocID="{68A8570F-2F1F-4192-A75D-2221BE9D4315}" presName="hierChild4" presStyleCnt="0"/>
      <dgm:spPr/>
    </dgm:pt>
    <dgm:pt modelId="{A650054E-2438-4751-B370-F3DD5C4B8F46}" type="pres">
      <dgm:prSet presAssocID="{68A8570F-2F1F-4192-A75D-2221BE9D4315}" presName="hierChild5" presStyleCnt="0"/>
      <dgm:spPr/>
    </dgm:pt>
    <dgm:pt modelId="{3206F589-DDF1-4F36-83CE-66F821DC67AE}" type="pres">
      <dgm:prSet presAssocID="{B132D472-1565-41D4-97DD-6643EC568494}" presName="Name37" presStyleLbl="parChTrans1D3" presStyleIdx="3" presStyleCnt="41"/>
      <dgm:spPr/>
    </dgm:pt>
    <dgm:pt modelId="{1A12BB6F-9515-4627-9984-DA719D255A6B}" type="pres">
      <dgm:prSet presAssocID="{5FB8D88C-31F7-4F87-86EB-B4665083B468}" presName="hierRoot2" presStyleCnt="0">
        <dgm:presLayoutVars>
          <dgm:hierBranch val="init"/>
        </dgm:presLayoutVars>
      </dgm:prSet>
      <dgm:spPr/>
    </dgm:pt>
    <dgm:pt modelId="{0F813A2E-B007-4AC6-AE85-68A8363AD9A4}" type="pres">
      <dgm:prSet presAssocID="{5FB8D88C-31F7-4F87-86EB-B4665083B468}" presName="rootComposite" presStyleCnt="0"/>
      <dgm:spPr/>
    </dgm:pt>
    <dgm:pt modelId="{2C7B5FE5-60CA-4C8A-9EF6-E2145595BEB3}" type="pres">
      <dgm:prSet presAssocID="{5FB8D88C-31F7-4F87-86EB-B4665083B468}" presName="rootText" presStyleLbl="node3" presStyleIdx="3" presStyleCnt="41">
        <dgm:presLayoutVars>
          <dgm:chPref val="3"/>
        </dgm:presLayoutVars>
      </dgm:prSet>
      <dgm:spPr/>
    </dgm:pt>
    <dgm:pt modelId="{BD0F3C24-E67A-4D54-9ED6-CD7CAB1A8F92}" type="pres">
      <dgm:prSet presAssocID="{5FB8D88C-31F7-4F87-86EB-B4665083B468}" presName="rootConnector" presStyleLbl="node3" presStyleIdx="3" presStyleCnt="41"/>
      <dgm:spPr/>
    </dgm:pt>
    <dgm:pt modelId="{2339D470-D6FD-44A9-B986-FD5E34E016BE}" type="pres">
      <dgm:prSet presAssocID="{5FB8D88C-31F7-4F87-86EB-B4665083B468}" presName="hierChild4" presStyleCnt="0"/>
      <dgm:spPr/>
    </dgm:pt>
    <dgm:pt modelId="{D48AED61-314F-437D-BA36-900E564E9C84}" type="pres">
      <dgm:prSet presAssocID="{5FB8D88C-31F7-4F87-86EB-B4665083B468}" presName="hierChild5" presStyleCnt="0"/>
      <dgm:spPr/>
    </dgm:pt>
    <dgm:pt modelId="{D70E05F0-750D-4879-9C4C-578E17FC16E4}" type="pres">
      <dgm:prSet presAssocID="{A70817CC-810A-43EE-AECB-8139DDD8DF34}" presName="Name37" presStyleLbl="parChTrans1D3" presStyleIdx="4" presStyleCnt="41"/>
      <dgm:spPr/>
    </dgm:pt>
    <dgm:pt modelId="{E699F31D-FA2E-4E28-B615-CD60935FC1B1}" type="pres">
      <dgm:prSet presAssocID="{130EA389-F0FD-40A5-B957-D7649970EC60}" presName="hierRoot2" presStyleCnt="0">
        <dgm:presLayoutVars>
          <dgm:hierBranch val="init"/>
        </dgm:presLayoutVars>
      </dgm:prSet>
      <dgm:spPr/>
    </dgm:pt>
    <dgm:pt modelId="{E8077384-5DF9-429E-BE07-090D56E2E7E8}" type="pres">
      <dgm:prSet presAssocID="{130EA389-F0FD-40A5-B957-D7649970EC60}" presName="rootComposite" presStyleCnt="0"/>
      <dgm:spPr/>
    </dgm:pt>
    <dgm:pt modelId="{78292253-FD6B-416D-A14B-714F4568C995}" type="pres">
      <dgm:prSet presAssocID="{130EA389-F0FD-40A5-B957-D7649970EC60}" presName="rootText" presStyleLbl="node3" presStyleIdx="4" presStyleCnt="41">
        <dgm:presLayoutVars>
          <dgm:chPref val="3"/>
        </dgm:presLayoutVars>
      </dgm:prSet>
      <dgm:spPr/>
    </dgm:pt>
    <dgm:pt modelId="{7016D46B-0E54-4E90-B220-DFE5B406123D}" type="pres">
      <dgm:prSet presAssocID="{130EA389-F0FD-40A5-B957-D7649970EC60}" presName="rootConnector" presStyleLbl="node3" presStyleIdx="4" presStyleCnt="41"/>
      <dgm:spPr/>
    </dgm:pt>
    <dgm:pt modelId="{7780BAFD-98EF-4458-9D5C-EEFA91042B39}" type="pres">
      <dgm:prSet presAssocID="{130EA389-F0FD-40A5-B957-D7649970EC60}" presName="hierChild4" presStyleCnt="0"/>
      <dgm:spPr/>
    </dgm:pt>
    <dgm:pt modelId="{680962B5-3C7A-4713-97EA-538F16075C41}" type="pres">
      <dgm:prSet presAssocID="{130EA389-F0FD-40A5-B957-D7649970EC60}" presName="hierChild5" presStyleCnt="0"/>
      <dgm:spPr/>
    </dgm:pt>
    <dgm:pt modelId="{30EE8114-8AA5-4914-9492-1F586F70EA4C}" type="pres">
      <dgm:prSet presAssocID="{ACF4027B-1D58-4C8B-9D86-44EFBFD10B76}" presName="hierChild5" presStyleCnt="0"/>
      <dgm:spPr/>
    </dgm:pt>
    <dgm:pt modelId="{59FDE6D1-4B66-4E6B-AFE1-BD000B9B3011}" type="pres">
      <dgm:prSet presAssocID="{C70B6197-5D24-4A35-A4B8-387072B320E6}" presName="Name37" presStyleLbl="parChTrans1D2" presStyleIdx="1" presStyleCnt="8"/>
      <dgm:spPr/>
    </dgm:pt>
    <dgm:pt modelId="{BD042396-255F-4EE9-9F0E-48C95700B389}" type="pres">
      <dgm:prSet presAssocID="{FBD6108C-7E42-4C4F-ABF5-C0BD85B4894F}" presName="hierRoot2" presStyleCnt="0">
        <dgm:presLayoutVars>
          <dgm:hierBranch val="init"/>
        </dgm:presLayoutVars>
      </dgm:prSet>
      <dgm:spPr/>
    </dgm:pt>
    <dgm:pt modelId="{2DFD6091-659A-45B2-ACCF-62B092904DC1}" type="pres">
      <dgm:prSet presAssocID="{FBD6108C-7E42-4C4F-ABF5-C0BD85B4894F}" presName="rootComposite" presStyleCnt="0"/>
      <dgm:spPr/>
    </dgm:pt>
    <dgm:pt modelId="{B8C36402-E559-4763-9F52-2E1A254CB548}" type="pres">
      <dgm:prSet presAssocID="{FBD6108C-7E42-4C4F-ABF5-C0BD85B4894F}" presName="rootText" presStyleLbl="node2" presStyleIdx="1" presStyleCnt="8">
        <dgm:presLayoutVars>
          <dgm:chPref val="3"/>
        </dgm:presLayoutVars>
      </dgm:prSet>
      <dgm:spPr/>
    </dgm:pt>
    <dgm:pt modelId="{D29EA141-AD18-4886-8627-B6BC2AAB767E}" type="pres">
      <dgm:prSet presAssocID="{FBD6108C-7E42-4C4F-ABF5-C0BD85B4894F}" presName="rootConnector" presStyleLbl="node2" presStyleIdx="1" presStyleCnt="8"/>
      <dgm:spPr/>
    </dgm:pt>
    <dgm:pt modelId="{A6945E76-FC20-4A66-B4B0-51076AE63E8D}" type="pres">
      <dgm:prSet presAssocID="{FBD6108C-7E42-4C4F-ABF5-C0BD85B4894F}" presName="hierChild4" presStyleCnt="0"/>
      <dgm:spPr/>
    </dgm:pt>
    <dgm:pt modelId="{DFECE344-75EB-4402-9328-0D3549FDD3E9}" type="pres">
      <dgm:prSet presAssocID="{95649EC8-5D13-4230-8A52-DB21538D870F}" presName="Name37" presStyleLbl="parChTrans1D3" presStyleIdx="5" presStyleCnt="41"/>
      <dgm:spPr/>
    </dgm:pt>
    <dgm:pt modelId="{C69F5431-1401-4C7D-8A6B-7222692E18B9}" type="pres">
      <dgm:prSet presAssocID="{6C561CAE-555D-4086-B5DC-FCE09F58D6B4}" presName="hierRoot2" presStyleCnt="0">
        <dgm:presLayoutVars>
          <dgm:hierBranch val="init"/>
        </dgm:presLayoutVars>
      </dgm:prSet>
      <dgm:spPr/>
    </dgm:pt>
    <dgm:pt modelId="{F5370A6D-F6EE-4C06-9919-B351BF00905A}" type="pres">
      <dgm:prSet presAssocID="{6C561CAE-555D-4086-B5DC-FCE09F58D6B4}" presName="rootComposite" presStyleCnt="0"/>
      <dgm:spPr/>
    </dgm:pt>
    <dgm:pt modelId="{D697B077-D06C-4A56-9C93-E003AE02EADE}" type="pres">
      <dgm:prSet presAssocID="{6C561CAE-555D-4086-B5DC-FCE09F58D6B4}" presName="rootText" presStyleLbl="node3" presStyleIdx="5" presStyleCnt="41">
        <dgm:presLayoutVars>
          <dgm:chPref val="3"/>
        </dgm:presLayoutVars>
      </dgm:prSet>
      <dgm:spPr/>
    </dgm:pt>
    <dgm:pt modelId="{3B112CA9-7BAC-4B2A-8F41-24535B3A5A20}" type="pres">
      <dgm:prSet presAssocID="{6C561CAE-555D-4086-B5DC-FCE09F58D6B4}" presName="rootConnector" presStyleLbl="node3" presStyleIdx="5" presStyleCnt="41"/>
      <dgm:spPr/>
    </dgm:pt>
    <dgm:pt modelId="{8187658E-F4BB-4A0D-A54E-687105D5E425}" type="pres">
      <dgm:prSet presAssocID="{6C561CAE-555D-4086-B5DC-FCE09F58D6B4}" presName="hierChild4" presStyleCnt="0"/>
      <dgm:spPr/>
    </dgm:pt>
    <dgm:pt modelId="{736924B1-DFEC-4707-AB5A-1DC797B27104}" type="pres">
      <dgm:prSet presAssocID="{6C561CAE-555D-4086-B5DC-FCE09F58D6B4}" presName="hierChild5" presStyleCnt="0"/>
      <dgm:spPr/>
    </dgm:pt>
    <dgm:pt modelId="{C5D18C04-D66C-4521-A4E3-BB2E304A0FE3}" type="pres">
      <dgm:prSet presAssocID="{08638218-D515-40EF-BD4D-6863855C1036}" presName="Name37" presStyleLbl="parChTrans1D3" presStyleIdx="6" presStyleCnt="41"/>
      <dgm:spPr/>
    </dgm:pt>
    <dgm:pt modelId="{848B44B3-4CE8-4068-949A-99DF195EE910}" type="pres">
      <dgm:prSet presAssocID="{CAC61AFF-AD7C-4250-BA42-031CF1CAD535}" presName="hierRoot2" presStyleCnt="0">
        <dgm:presLayoutVars>
          <dgm:hierBranch val="init"/>
        </dgm:presLayoutVars>
      </dgm:prSet>
      <dgm:spPr/>
    </dgm:pt>
    <dgm:pt modelId="{924768F3-8172-43D1-9701-3448B1C939B5}" type="pres">
      <dgm:prSet presAssocID="{CAC61AFF-AD7C-4250-BA42-031CF1CAD535}" presName="rootComposite" presStyleCnt="0"/>
      <dgm:spPr/>
    </dgm:pt>
    <dgm:pt modelId="{EC6CF9CC-316A-4414-9D8D-6C1E9510B179}" type="pres">
      <dgm:prSet presAssocID="{CAC61AFF-AD7C-4250-BA42-031CF1CAD535}" presName="rootText" presStyleLbl="node3" presStyleIdx="6" presStyleCnt="41">
        <dgm:presLayoutVars>
          <dgm:chPref val="3"/>
        </dgm:presLayoutVars>
      </dgm:prSet>
      <dgm:spPr/>
    </dgm:pt>
    <dgm:pt modelId="{419612F0-3319-449E-8289-835EAB3B5F5F}" type="pres">
      <dgm:prSet presAssocID="{CAC61AFF-AD7C-4250-BA42-031CF1CAD535}" presName="rootConnector" presStyleLbl="node3" presStyleIdx="6" presStyleCnt="41"/>
      <dgm:spPr/>
    </dgm:pt>
    <dgm:pt modelId="{7DE7CE31-0899-4E65-BF9B-C0BDCA6ED972}" type="pres">
      <dgm:prSet presAssocID="{CAC61AFF-AD7C-4250-BA42-031CF1CAD535}" presName="hierChild4" presStyleCnt="0"/>
      <dgm:spPr/>
    </dgm:pt>
    <dgm:pt modelId="{7C1E1F77-7B6D-4AAF-9218-412646E86F1B}" type="pres">
      <dgm:prSet presAssocID="{CAC61AFF-AD7C-4250-BA42-031CF1CAD535}" presName="hierChild5" presStyleCnt="0"/>
      <dgm:spPr/>
    </dgm:pt>
    <dgm:pt modelId="{4D619EE1-A8A0-48CE-AF9C-8271DF5F4B9B}" type="pres">
      <dgm:prSet presAssocID="{E043B9CC-FBEC-432B-B9D4-4147E349991B}" presName="Name37" presStyleLbl="parChTrans1D3" presStyleIdx="7" presStyleCnt="41"/>
      <dgm:spPr/>
    </dgm:pt>
    <dgm:pt modelId="{1320568A-78BC-4FC3-A9C4-5743E7ADEA13}" type="pres">
      <dgm:prSet presAssocID="{3E771641-E255-481F-B2DC-17FF9F37B194}" presName="hierRoot2" presStyleCnt="0">
        <dgm:presLayoutVars>
          <dgm:hierBranch val="init"/>
        </dgm:presLayoutVars>
      </dgm:prSet>
      <dgm:spPr/>
    </dgm:pt>
    <dgm:pt modelId="{663C43E4-2396-4A77-AF8A-A118FFF7F5CA}" type="pres">
      <dgm:prSet presAssocID="{3E771641-E255-481F-B2DC-17FF9F37B194}" presName="rootComposite" presStyleCnt="0"/>
      <dgm:spPr/>
    </dgm:pt>
    <dgm:pt modelId="{D3902580-82B2-4D57-BF94-551B70FCA427}" type="pres">
      <dgm:prSet presAssocID="{3E771641-E255-481F-B2DC-17FF9F37B194}" presName="rootText" presStyleLbl="node3" presStyleIdx="7" presStyleCnt="41">
        <dgm:presLayoutVars>
          <dgm:chPref val="3"/>
        </dgm:presLayoutVars>
      </dgm:prSet>
      <dgm:spPr/>
    </dgm:pt>
    <dgm:pt modelId="{95041370-B9D0-4374-9B48-47D6B445F01C}" type="pres">
      <dgm:prSet presAssocID="{3E771641-E255-481F-B2DC-17FF9F37B194}" presName="rootConnector" presStyleLbl="node3" presStyleIdx="7" presStyleCnt="41"/>
      <dgm:spPr/>
    </dgm:pt>
    <dgm:pt modelId="{53086D20-C5BD-4D94-88C6-49A767B8CD0F}" type="pres">
      <dgm:prSet presAssocID="{3E771641-E255-481F-B2DC-17FF9F37B194}" presName="hierChild4" presStyleCnt="0"/>
      <dgm:spPr/>
    </dgm:pt>
    <dgm:pt modelId="{280C4E54-6BE4-4249-8FAE-959E97D6C957}" type="pres">
      <dgm:prSet presAssocID="{3E771641-E255-481F-B2DC-17FF9F37B194}" presName="hierChild5" presStyleCnt="0"/>
      <dgm:spPr/>
    </dgm:pt>
    <dgm:pt modelId="{59D5FA26-FD35-43E5-9B30-D1D881222CF9}" type="pres">
      <dgm:prSet presAssocID="{07DD3D70-2334-44F5-A1EB-E31AD103EBC6}" presName="Name37" presStyleLbl="parChTrans1D3" presStyleIdx="8" presStyleCnt="41"/>
      <dgm:spPr/>
    </dgm:pt>
    <dgm:pt modelId="{272A21DC-21CB-43D7-B9A1-3DA1232793E5}" type="pres">
      <dgm:prSet presAssocID="{07C28372-0A53-4BAC-8144-238499418048}" presName="hierRoot2" presStyleCnt="0">
        <dgm:presLayoutVars>
          <dgm:hierBranch val="init"/>
        </dgm:presLayoutVars>
      </dgm:prSet>
      <dgm:spPr/>
    </dgm:pt>
    <dgm:pt modelId="{2295340A-F7C7-45EB-B557-E37F0EF14F51}" type="pres">
      <dgm:prSet presAssocID="{07C28372-0A53-4BAC-8144-238499418048}" presName="rootComposite" presStyleCnt="0"/>
      <dgm:spPr/>
    </dgm:pt>
    <dgm:pt modelId="{7ABCA961-E8B7-450B-BBD4-3BBD7D029638}" type="pres">
      <dgm:prSet presAssocID="{07C28372-0A53-4BAC-8144-238499418048}" presName="rootText" presStyleLbl="node3" presStyleIdx="8" presStyleCnt="41">
        <dgm:presLayoutVars>
          <dgm:chPref val="3"/>
        </dgm:presLayoutVars>
      </dgm:prSet>
      <dgm:spPr/>
    </dgm:pt>
    <dgm:pt modelId="{5E750AEC-91D4-4E3D-9AB9-5CE309CACB33}" type="pres">
      <dgm:prSet presAssocID="{07C28372-0A53-4BAC-8144-238499418048}" presName="rootConnector" presStyleLbl="node3" presStyleIdx="8" presStyleCnt="41"/>
      <dgm:spPr/>
    </dgm:pt>
    <dgm:pt modelId="{66BBE1DC-B3B0-4131-8739-C386595CF365}" type="pres">
      <dgm:prSet presAssocID="{07C28372-0A53-4BAC-8144-238499418048}" presName="hierChild4" presStyleCnt="0"/>
      <dgm:spPr/>
    </dgm:pt>
    <dgm:pt modelId="{3A1C6B9C-DB69-427F-BFEF-10B3812C5A63}" type="pres">
      <dgm:prSet presAssocID="{07C28372-0A53-4BAC-8144-238499418048}" presName="hierChild5" presStyleCnt="0"/>
      <dgm:spPr/>
    </dgm:pt>
    <dgm:pt modelId="{6BCA8354-0575-4A99-B717-A527DAC9F8DE}" type="pres">
      <dgm:prSet presAssocID="{088EADCE-08E2-4AC6-8F88-9D63C7015401}" presName="Name37" presStyleLbl="parChTrans1D3" presStyleIdx="9" presStyleCnt="41"/>
      <dgm:spPr/>
    </dgm:pt>
    <dgm:pt modelId="{290F599B-0EE2-4A1B-88A3-9B3E0A3D5FFF}" type="pres">
      <dgm:prSet presAssocID="{EEEC1B74-6672-469A-9FFB-5EE25DF51D2D}" presName="hierRoot2" presStyleCnt="0">
        <dgm:presLayoutVars>
          <dgm:hierBranch val="init"/>
        </dgm:presLayoutVars>
      </dgm:prSet>
      <dgm:spPr/>
    </dgm:pt>
    <dgm:pt modelId="{FED384A4-5C52-40C0-9513-769CA5DD4847}" type="pres">
      <dgm:prSet presAssocID="{EEEC1B74-6672-469A-9FFB-5EE25DF51D2D}" presName="rootComposite" presStyleCnt="0"/>
      <dgm:spPr/>
    </dgm:pt>
    <dgm:pt modelId="{88372602-A76C-4427-83A9-C1A5B2C8BEC3}" type="pres">
      <dgm:prSet presAssocID="{EEEC1B74-6672-469A-9FFB-5EE25DF51D2D}" presName="rootText" presStyleLbl="node3" presStyleIdx="9" presStyleCnt="41">
        <dgm:presLayoutVars>
          <dgm:chPref val="3"/>
        </dgm:presLayoutVars>
      </dgm:prSet>
      <dgm:spPr/>
    </dgm:pt>
    <dgm:pt modelId="{63158F09-A6F9-4DA4-B4FB-3DE0411D3FF8}" type="pres">
      <dgm:prSet presAssocID="{EEEC1B74-6672-469A-9FFB-5EE25DF51D2D}" presName="rootConnector" presStyleLbl="node3" presStyleIdx="9" presStyleCnt="41"/>
      <dgm:spPr/>
    </dgm:pt>
    <dgm:pt modelId="{86403986-3C6D-4C78-8C4A-931DCC23F57E}" type="pres">
      <dgm:prSet presAssocID="{EEEC1B74-6672-469A-9FFB-5EE25DF51D2D}" presName="hierChild4" presStyleCnt="0"/>
      <dgm:spPr/>
    </dgm:pt>
    <dgm:pt modelId="{21997BDA-2A83-4C2A-8D63-4D9C38C4244F}" type="pres">
      <dgm:prSet presAssocID="{EEEC1B74-6672-469A-9FFB-5EE25DF51D2D}" presName="hierChild5" presStyleCnt="0"/>
      <dgm:spPr/>
    </dgm:pt>
    <dgm:pt modelId="{67ED75BC-C650-43F4-89A6-6196514D99FC}" type="pres">
      <dgm:prSet presAssocID="{FBD6108C-7E42-4C4F-ABF5-C0BD85B4894F}" presName="hierChild5" presStyleCnt="0"/>
      <dgm:spPr/>
    </dgm:pt>
    <dgm:pt modelId="{37E078C1-AA71-42F7-833C-41359EFAE2C9}" type="pres">
      <dgm:prSet presAssocID="{698318CA-0651-4B8D-9B4C-229219C936D2}" presName="Name37" presStyleLbl="parChTrans1D2" presStyleIdx="2" presStyleCnt="8"/>
      <dgm:spPr/>
    </dgm:pt>
    <dgm:pt modelId="{FED6BE16-6734-40CC-9A96-85A58D80B0F8}" type="pres">
      <dgm:prSet presAssocID="{1B663F55-0AB7-4D74-B7A4-D22EA6FCCC35}" presName="hierRoot2" presStyleCnt="0">
        <dgm:presLayoutVars>
          <dgm:hierBranch val="init"/>
        </dgm:presLayoutVars>
      </dgm:prSet>
      <dgm:spPr/>
    </dgm:pt>
    <dgm:pt modelId="{D0C19EAF-B87F-4EE9-AEAD-97A7953C0223}" type="pres">
      <dgm:prSet presAssocID="{1B663F55-0AB7-4D74-B7A4-D22EA6FCCC35}" presName="rootComposite" presStyleCnt="0"/>
      <dgm:spPr/>
    </dgm:pt>
    <dgm:pt modelId="{EE395A88-5793-4DF0-A2AF-FA08DA783A21}" type="pres">
      <dgm:prSet presAssocID="{1B663F55-0AB7-4D74-B7A4-D22EA6FCCC35}" presName="rootText" presStyleLbl="node2" presStyleIdx="2" presStyleCnt="8">
        <dgm:presLayoutVars>
          <dgm:chPref val="3"/>
        </dgm:presLayoutVars>
      </dgm:prSet>
      <dgm:spPr/>
    </dgm:pt>
    <dgm:pt modelId="{626EC1C8-A13C-42FD-97B1-5DCC5B8FE872}" type="pres">
      <dgm:prSet presAssocID="{1B663F55-0AB7-4D74-B7A4-D22EA6FCCC35}" presName="rootConnector" presStyleLbl="node2" presStyleIdx="2" presStyleCnt="8"/>
      <dgm:spPr/>
    </dgm:pt>
    <dgm:pt modelId="{1FD88F65-07FE-488D-9175-006346366F37}" type="pres">
      <dgm:prSet presAssocID="{1B663F55-0AB7-4D74-B7A4-D22EA6FCCC35}" presName="hierChild4" presStyleCnt="0"/>
      <dgm:spPr/>
    </dgm:pt>
    <dgm:pt modelId="{F8A662CD-D5AC-41DA-83FC-DB1195137FC8}" type="pres">
      <dgm:prSet presAssocID="{92CEB9E3-9C2F-4C92-9775-5399DB9AFE79}" presName="Name37" presStyleLbl="parChTrans1D3" presStyleIdx="10" presStyleCnt="41"/>
      <dgm:spPr/>
    </dgm:pt>
    <dgm:pt modelId="{2A91EFA8-1F09-4BEC-84EC-F0618884E2F7}" type="pres">
      <dgm:prSet presAssocID="{5C71734B-4974-48C7-8B05-A68838DC6618}" presName="hierRoot2" presStyleCnt="0">
        <dgm:presLayoutVars>
          <dgm:hierBranch val="init"/>
        </dgm:presLayoutVars>
      </dgm:prSet>
      <dgm:spPr/>
    </dgm:pt>
    <dgm:pt modelId="{A2070C7A-3FFC-49B4-AF35-CEFE6A9A8C9B}" type="pres">
      <dgm:prSet presAssocID="{5C71734B-4974-48C7-8B05-A68838DC6618}" presName="rootComposite" presStyleCnt="0"/>
      <dgm:spPr/>
    </dgm:pt>
    <dgm:pt modelId="{BCB59B02-F1D0-4659-BAB0-D56E11F138A5}" type="pres">
      <dgm:prSet presAssocID="{5C71734B-4974-48C7-8B05-A68838DC6618}" presName="rootText" presStyleLbl="node3" presStyleIdx="10" presStyleCnt="41">
        <dgm:presLayoutVars>
          <dgm:chPref val="3"/>
        </dgm:presLayoutVars>
      </dgm:prSet>
      <dgm:spPr/>
    </dgm:pt>
    <dgm:pt modelId="{2E93917B-0ED0-471A-B899-07E567B1D90A}" type="pres">
      <dgm:prSet presAssocID="{5C71734B-4974-48C7-8B05-A68838DC6618}" presName="rootConnector" presStyleLbl="node3" presStyleIdx="10" presStyleCnt="41"/>
      <dgm:spPr/>
    </dgm:pt>
    <dgm:pt modelId="{59B8FC6C-6F95-4D1B-AF87-908D18C7C474}" type="pres">
      <dgm:prSet presAssocID="{5C71734B-4974-48C7-8B05-A68838DC6618}" presName="hierChild4" presStyleCnt="0"/>
      <dgm:spPr/>
    </dgm:pt>
    <dgm:pt modelId="{C5A0F1E8-1D36-491E-A236-A79A67B1FD4C}" type="pres">
      <dgm:prSet presAssocID="{5C71734B-4974-48C7-8B05-A68838DC6618}" presName="hierChild5" presStyleCnt="0"/>
      <dgm:spPr/>
    </dgm:pt>
    <dgm:pt modelId="{5BCA3213-0F67-4CEE-92F1-56A0AD2DFB2C}" type="pres">
      <dgm:prSet presAssocID="{F63084FE-705E-4529-9ED6-05A4D183897C}" presName="Name37" presStyleLbl="parChTrans1D3" presStyleIdx="11" presStyleCnt="41"/>
      <dgm:spPr/>
    </dgm:pt>
    <dgm:pt modelId="{FFDDE3E4-40DB-496F-9CFA-45315FA93570}" type="pres">
      <dgm:prSet presAssocID="{2F478585-0620-473A-B6A2-D43C680AB553}" presName="hierRoot2" presStyleCnt="0">
        <dgm:presLayoutVars>
          <dgm:hierBranch val="init"/>
        </dgm:presLayoutVars>
      </dgm:prSet>
      <dgm:spPr/>
    </dgm:pt>
    <dgm:pt modelId="{74FD8A8B-BAF9-4C11-8043-9FA5A6289BEE}" type="pres">
      <dgm:prSet presAssocID="{2F478585-0620-473A-B6A2-D43C680AB553}" presName="rootComposite" presStyleCnt="0"/>
      <dgm:spPr/>
    </dgm:pt>
    <dgm:pt modelId="{734B2105-50FE-400F-A9ED-6E48B131AFC2}" type="pres">
      <dgm:prSet presAssocID="{2F478585-0620-473A-B6A2-D43C680AB553}" presName="rootText" presStyleLbl="node3" presStyleIdx="11" presStyleCnt="41">
        <dgm:presLayoutVars>
          <dgm:chPref val="3"/>
        </dgm:presLayoutVars>
      </dgm:prSet>
      <dgm:spPr/>
    </dgm:pt>
    <dgm:pt modelId="{1A2A3A05-91E3-4561-9C4B-9488780ACE55}" type="pres">
      <dgm:prSet presAssocID="{2F478585-0620-473A-B6A2-D43C680AB553}" presName="rootConnector" presStyleLbl="node3" presStyleIdx="11" presStyleCnt="41"/>
      <dgm:spPr/>
    </dgm:pt>
    <dgm:pt modelId="{9E8284B0-5439-4FC8-B73F-94AEDA8289B4}" type="pres">
      <dgm:prSet presAssocID="{2F478585-0620-473A-B6A2-D43C680AB553}" presName="hierChild4" presStyleCnt="0"/>
      <dgm:spPr/>
    </dgm:pt>
    <dgm:pt modelId="{FFDD9828-8C97-48F5-BA8F-51DACE38BC0C}" type="pres">
      <dgm:prSet presAssocID="{2F478585-0620-473A-B6A2-D43C680AB553}" presName="hierChild5" presStyleCnt="0"/>
      <dgm:spPr/>
    </dgm:pt>
    <dgm:pt modelId="{7FCFDE06-BCA2-4056-BCF0-A127CADCAA72}" type="pres">
      <dgm:prSet presAssocID="{9FD8EA3F-7364-47BA-BE22-A66B6D36EFA7}" presName="Name37" presStyleLbl="parChTrans1D3" presStyleIdx="12" presStyleCnt="41"/>
      <dgm:spPr/>
    </dgm:pt>
    <dgm:pt modelId="{8C4AD159-3161-4BB4-84FA-6F5627392934}" type="pres">
      <dgm:prSet presAssocID="{2ECEB338-653F-4998-8FEE-AF3833A6705D}" presName="hierRoot2" presStyleCnt="0">
        <dgm:presLayoutVars>
          <dgm:hierBranch val="init"/>
        </dgm:presLayoutVars>
      </dgm:prSet>
      <dgm:spPr/>
    </dgm:pt>
    <dgm:pt modelId="{2E89DD73-A4B6-43EC-B4B8-7381C24F17C2}" type="pres">
      <dgm:prSet presAssocID="{2ECEB338-653F-4998-8FEE-AF3833A6705D}" presName="rootComposite" presStyleCnt="0"/>
      <dgm:spPr/>
    </dgm:pt>
    <dgm:pt modelId="{378C177C-50C0-4CC3-B252-D17142B361DA}" type="pres">
      <dgm:prSet presAssocID="{2ECEB338-653F-4998-8FEE-AF3833A6705D}" presName="rootText" presStyleLbl="node3" presStyleIdx="12" presStyleCnt="41">
        <dgm:presLayoutVars>
          <dgm:chPref val="3"/>
        </dgm:presLayoutVars>
      </dgm:prSet>
      <dgm:spPr/>
    </dgm:pt>
    <dgm:pt modelId="{465DE5B1-7D7D-4A9B-A2AF-C60D0E1CA051}" type="pres">
      <dgm:prSet presAssocID="{2ECEB338-653F-4998-8FEE-AF3833A6705D}" presName="rootConnector" presStyleLbl="node3" presStyleIdx="12" presStyleCnt="41"/>
      <dgm:spPr/>
    </dgm:pt>
    <dgm:pt modelId="{CA9C836D-EDD3-4C1C-82EA-B3E59DB62524}" type="pres">
      <dgm:prSet presAssocID="{2ECEB338-653F-4998-8FEE-AF3833A6705D}" presName="hierChild4" presStyleCnt="0"/>
      <dgm:spPr/>
    </dgm:pt>
    <dgm:pt modelId="{BD01E725-37C6-4F62-A142-1D87165D3076}" type="pres">
      <dgm:prSet presAssocID="{2ECEB338-653F-4998-8FEE-AF3833A6705D}" presName="hierChild5" presStyleCnt="0"/>
      <dgm:spPr/>
    </dgm:pt>
    <dgm:pt modelId="{80FB5CC4-04DD-4E3C-B177-E592DD34EC11}" type="pres">
      <dgm:prSet presAssocID="{65E23FE1-EECA-49B9-8003-9CB4823C26AA}" presName="Name37" presStyleLbl="parChTrans1D3" presStyleIdx="13" presStyleCnt="41"/>
      <dgm:spPr/>
    </dgm:pt>
    <dgm:pt modelId="{5997E060-3D9E-4A8D-9A20-DBA07627EC02}" type="pres">
      <dgm:prSet presAssocID="{EB8171CD-EA5B-4647-9BBC-177C607F09C7}" presName="hierRoot2" presStyleCnt="0">
        <dgm:presLayoutVars>
          <dgm:hierBranch val="init"/>
        </dgm:presLayoutVars>
      </dgm:prSet>
      <dgm:spPr/>
    </dgm:pt>
    <dgm:pt modelId="{2F287048-42FB-4F4A-A287-56FD59A81261}" type="pres">
      <dgm:prSet presAssocID="{EB8171CD-EA5B-4647-9BBC-177C607F09C7}" presName="rootComposite" presStyleCnt="0"/>
      <dgm:spPr/>
    </dgm:pt>
    <dgm:pt modelId="{8B5A6792-0B03-4CD4-95CC-DEB1B4419B78}" type="pres">
      <dgm:prSet presAssocID="{EB8171CD-EA5B-4647-9BBC-177C607F09C7}" presName="rootText" presStyleLbl="node3" presStyleIdx="13" presStyleCnt="41">
        <dgm:presLayoutVars>
          <dgm:chPref val="3"/>
        </dgm:presLayoutVars>
      </dgm:prSet>
      <dgm:spPr/>
    </dgm:pt>
    <dgm:pt modelId="{FD206C1B-395B-4B20-995D-DB9B8BC2F9EB}" type="pres">
      <dgm:prSet presAssocID="{EB8171CD-EA5B-4647-9BBC-177C607F09C7}" presName="rootConnector" presStyleLbl="node3" presStyleIdx="13" presStyleCnt="41"/>
      <dgm:spPr/>
    </dgm:pt>
    <dgm:pt modelId="{BB918BAF-E892-418D-AE33-3CE53E293DEB}" type="pres">
      <dgm:prSet presAssocID="{EB8171CD-EA5B-4647-9BBC-177C607F09C7}" presName="hierChild4" presStyleCnt="0"/>
      <dgm:spPr/>
    </dgm:pt>
    <dgm:pt modelId="{592DA885-C345-4B74-A488-0986A9C5FA02}" type="pres">
      <dgm:prSet presAssocID="{EB8171CD-EA5B-4647-9BBC-177C607F09C7}" presName="hierChild5" presStyleCnt="0"/>
      <dgm:spPr/>
    </dgm:pt>
    <dgm:pt modelId="{24256DD7-6652-4D92-8952-4C40D311353F}" type="pres">
      <dgm:prSet presAssocID="{553EED97-AEC8-4780-8D8C-B2C470454A95}" presName="Name37" presStyleLbl="parChTrans1D3" presStyleIdx="14" presStyleCnt="41"/>
      <dgm:spPr/>
    </dgm:pt>
    <dgm:pt modelId="{F077C470-1DA7-4626-9420-6220C5A73D1C}" type="pres">
      <dgm:prSet presAssocID="{A7254D43-7F35-44D6-8336-43D69F7BB826}" presName="hierRoot2" presStyleCnt="0">
        <dgm:presLayoutVars>
          <dgm:hierBranch val="init"/>
        </dgm:presLayoutVars>
      </dgm:prSet>
      <dgm:spPr/>
    </dgm:pt>
    <dgm:pt modelId="{EC2D9120-6948-4397-A7A4-25AEB4858C2A}" type="pres">
      <dgm:prSet presAssocID="{A7254D43-7F35-44D6-8336-43D69F7BB826}" presName="rootComposite" presStyleCnt="0"/>
      <dgm:spPr/>
    </dgm:pt>
    <dgm:pt modelId="{49F8FDDF-DF40-4811-B94E-B0308A785CB6}" type="pres">
      <dgm:prSet presAssocID="{A7254D43-7F35-44D6-8336-43D69F7BB826}" presName="rootText" presStyleLbl="node3" presStyleIdx="14" presStyleCnt="41">
        <dgm:presLayoutVars>
          <dgm:chPref val="3"/>
        </dgm:presLayoutVars>
      </dgm:prSet>
      <dgm:spPr/>
    </dgm:pt>
    <dgm:pt modelId="{6F44D272-4959-4891-A1DA-E4421BF871E1}" type="pres">
      <dgm:prSet presAssocID="{A7254D43-7F35-44D6-8336-43D69F7BB826}" presName="rootConnector" presStyleLbl="node3" presStyleIdx="14" presStyleCnt="41"/>
      <dgm:spPr/>
    </dgm:pt>
    <dgm:pt modelId="{82759C4D-B454-4275-9109-A2769E703BDC}" type="pres">
      <dgm:prSet presAssocID="{A7254D43-7F35-44D6-8336-43D69F7BB826}" presName="hierChild4" presStyleCnt="0"/>
      <dgm:spPr/>
    </dgm:pt>
    <dgm:pt modelId="{031A61BD-462D-4157-8CB1-8C6D4BF8EA8F}" type="pres">
      <dgm:prSet presAssocID="{A7254D43-7F35-44D6-8336-43D69F7BB826}" presName="hierChild5" presStyleCnt="0"/>
      <dgm:spPr/>
    </dgm:pt>
    <dgm:pt modelId="{F800B243-9BC1-43EF-982C-810945DC3FDA}" type="pres">
      <dgm:prSet presAssocID="{1B663F55-0AB7-4D74-B7A4-D22EA6FCCC35}" presName="hierChild5" presStyleCnt="0"/>
      <dgm:spPr/>
    </dgm:pt>
    <dgm:pt modelId="{3A90BC77-112A-45D7-97E2-A332B953CB83}" type="pres">
      <dgm:prSet presAssocID="{FD5F64FA-DF73-447D-A445-55E654F76BAA}" presName="Name37" presStyleLbl="parChTrans1D2" presStyleIdx="3" presStyleCnt="8"/>
      <dgm:spPr/>
    </dgm:pt>
    <dgm:pt modelId="{7B03A1AC-D84C-4CFE-95B8-5BA5908D1B52}" type="pres">
      <dgm:prSet presAssocID="{207D872C-BCCA-43D1-9107-D157F7759250}" presName="hierRoot2" presStyleCnt="0">
        <dgm:presLayoutVars>
          <dgm:hierBranch val="init"/>
        </dgm:presLayoutVars>
      </dgm:prSet>
      <dgm:spPr/>
    </dgm:pt>
    <dgm:pt modelId="{C0F8EAF8-49B8-42A0-B733-773F33B812A7}" type="pres">
      <dgm:prSet presAssocID="{207D872C-BCCA-43D1-9107-D157F7759250}" presName="rootComposite" presStyleCnt="0"/>
      <dgm:spPr/>
    </dgm:pt>
    <dgm:pt modelId="{D0FAB7A3-1035-4D41-BC55-E1CAEFC218A7}" type="pres">
      <dgm:prSet presAssocID="{207D872C-BCCA-43D1-9107-D157F7759250}" presName="rootText" presStyleLbl="node2" presStyleIdx="3" presStyleCnt="8">
        <dgm:presLayoutVars>
          <dgm:chPref val="3"/>
        </dgm:presLayoutVars>
      </dgm:prSet>
      <dgm:spPr/>
    </dgm:pt>
    <dgm:pt modelId="{92D9E372-7F78-47A4-B99F-86E028230D29}" type="pres">
      <dgm:prSet presAssocID="{207D872C-BCCA-43D1-9107-D157F7759250}" presName="rootConnector" presStyleLbl="node2" presStyleIdx="3" presStyleCnt="8"/>
      <dgm:spPr/>
    </dgm:pt>
    <dgm:pt modelId="{96A588DC-3272-4D9E-B284-FFDC38B21A44}" type="pres">
      <dgm:prSet presAssocID="{207D872C-BCCA-43D1-9107-D157F7759250}" presName="hierChild4" presStyleCnt="0"/>
      <dgm:spPr/>
    </dgm:pt>
    <dgm:pt modelId="{8198A400-4A9C-423F-BEB9-E1A1860C8DEB}" type="pres">
      <dgm:prSet presAssocID="{3E0CE2AE-4809-4C5B-8AAE-A2C0E3C59602}" presName="Name37" presStyleLbl="parChTrans1D3" presStyleIdx="15" presStyleCnt="41"/>
      <dgm:spPr/>
    </dgm:pt>
    <dgm:pt modelId="{A6A6090F-FD06-4BF2-91A8-E2D13A0C0186}" type="pres">
      <dgm:prSet presAssocID="{B7D88665-ECFF-4F96-BD84-0A176E0F15D9}" presName="hierRoot2" presStyleCnt="0">
        <dgm:presLayoutVars>
          <dgm:hierBranch val="init"/>
        </dgm:presLayoutVars>
      </dgm:prSet>
      <dgm:spPr/>
    </dgm:pt>
    <dgm:pt modelId="{906E322F-B919-44A7-B3C9-83D91FA9CDAF}" type="pres">
      <dgm:prSet presAssocID="{B7D88665-ECFF-4F96-BD84-0A176E0F15D9}" presName="rootComposite" presStyleCnt="0"/>
      <dgm:spPr/>
    </dgm:pt>
    <dgm:pt modelId="{D61AC469-B7F1-49B4-B4C4-3BCC28107EAA}" type="pres">
      <dgm:prSet presAssocID="{B7D88665-ECFF-4F96-BD84-0A176E0F15D9}" presName="rootText" presStyleLbl="node3" presStyleIdx="15" presStyleCnt="41">
        <dgm:presLayoutVars>
          <dgm:chPref val="3"/>
        </dgm:presLayoutVars>
      </dgm:prSet>
      <dgm:spPr/>
    </dgm:pt>
    <dgm:pt modelId="{96912925-50D3-467D-A6C7-C96BCF802285}" type="pres">
      <dgm:prSet presAssocID="{B7D88665-ECFF-4F96-BD84-0A176E0F15D9}" presName="rootConnector" presStyleLbl="node3" presStyleIdx="15" presStyleCnt="41"/>
      <dgm:spPr/>
    </dgm:pt>
    <dgm:pt modelId="{41AF3BC2-E8DE-4B83-A893-16C25945E7CF}" type="pres">
      <dgm:prSet presAssocID="{B7D88665-ECFF-4F96-BD84-0A176E0F15D9}" presName="hierChild4" presStyleCnt="0"/>
      <dgm:spPr/>
    </dgm:pt>
    <dgm:pt modelId="{D49CA96F-53E3-4214-B0D3-1EFB4D870138}" type="pres">
      <dgm:prSet presAssocID="{B7D88665-ECFF-4F96-BD84-0A176E0F15D9}" presName="hierChild5" presStyleCnt="0"/>
      <dgm:spPr/>
    </dgm:pt>
    <dgm:pt modelId="{22F0E3A6-49D6-4A42-BA60-E4F9F2706EE2}" type="pres">
      <dgm:prSet presAssocID="{8124D51E-83BB-4D18-B916-79A5ADE29763}" presName="Name37" presStyleLbl="parChTrans1D3" presStyleIdx="16" presStyleCnt="41"/>
      <dgm:spPr/>
    </dgm:pt>
    <dgm:pt modelId="{DEC85E0B-C61F-4A42-9178-4DD247BF7E41}" type="pres">
      <dgm:prSet presAssocID="{8E184BEF-F011-4C7E-907E-A84B5524C990}" presName="hierRoot2" presStyleCnt="0">
        <dgm:presLayoutVars>
          <dgm:hierBranch val="init"/>
        </dgm:presLayoutVars>
      </dgm:prSet>
      <dgm:spPr/>
    </dgm:pt>
    <dgm:pt modelId="{C1A5BEB5-7F9E-455B-AB08-406062F90D8F}" type="pres">
      <dgm:prSet presAssocID="{8E184BEF-F011-4C7E-907E-A84B5524C990}" presName="rootComposite" presStyleCnt="0"/>
      <dgm:spPr/>
    </dgm:pt>
    <dgm:pt modelId="{33830D48-A864-4FAD-8723-B6DCC9E8B990}" type="pres">
      <dgm:prSet presAssocID="{8E184BEF-F011-4C7E-907E-A84B5524C990}" presName="rootText" presStyleLbl="node3" presStyleIdx="16" presStyleCnt="41">
        <dgm:presLayoutVars>
          <dgm:chPref val="3"/>
        </dgm:presLayoutVars>
      </dgm:prSet>
      <dgm:spPr/>
    </dgm:pt>
    <dgm:pt modelId="{7F536C86-D895-4438-8411-0D1452CB4327}" type="pres">
      <dgm:prSet presAssocID="{8E184BEF-F011-4C7E-907E-A84B5524C990}" presName="rootConnector" presStyleLbl="node3" presStyleIdx="16" presStyleCnt="41"/>
      <dgm:spPr/>
    </dgm:pt>
    <dgm:pt modelId="{41BB6D13-EA54-4583-981F-04EC305E2431}" type="pres">
      <dgm:prSet presAssocID="{8E184BEF-F011-4C7E-907E-A84B5524C990}" presName="hierChild4" presStyleCnt="0"/>
      <dgm:spPr/>
    </dgm:pt>
    <dgm:pt modelId="{917A343D-0E32-4260-9C3A-4DC6C5C3B81B}" type="pres">
      <dgm:prSet presAssocID="{8E184BEF-F011-4C7E-907E-A84B5524C990}" presName="hierChild5" presStyleCnt="0"/>
      <dgm:spPr/>
    </dgm:pt>
    <dgm:pt modelId="{79A20B9F-3094-46C7-B492-59DC89A62D73}" type="pres">
      <dgm:prSet presAssocID="{9C92807D-A576-4F86-BB27-1CF5D38D4396}" presName="Name37" presStyleLbl="parChTrans1D3" presStyleIdx="17" presStyleCnt="41"/>
      <dgm:spPr/>
    </dgm:pt>
    <dgm:pt modelId="{B2180144-6160-4B61-A765-5125F74A7C99}" type="pres">
      <dgm:prSet presAssocID="{B87A7EE4-FA65-4236-9770-7D0AB368028E}" presName="hierRoot2" presStyleCnt="0">
        <dgm:presLayoutVars>
          <dgm:hierBranch val="init"/>
        </dgm:presLayoutVars>
      </dgm:prSet>
      <dgm:spPr/>
    </dgm:pt>
    <dgm:pt modelId="{4906EDF2-AB30-45A5-9424-BAE06B6B5F4A}" type="pres">
      <dgm:prSet presAssocID="{B87A7EE4-FA65-4236-9770-7D0AB368028E}" presName="rootComposite" presStyleCnt="0"/>
      <dgm:spPr/>
    </dgm:pt>
    <dgm:pt modelId="{1FEFE469-E4B7-4FC3-B1C3-58466BEA019C}" type="pres">
      <dgm:prSet presAssocID="{B87A7EE4-FA65-4236-9770-7D0AB368028E}" presName="rootText" presStyleLbl="node3" presStyleIdx="17" presStyleCnt="41">
        <dgm:presLayoutVars>
          <dgm:chPref val="3"/>
        </dgm:presLayoutVars>
      </dgm:prSet>
      <dgm:spPr/>
    </dgm:pt>
    <dgm:pt modelId="{A7CCF224-79DB-44AF-823E-638C62D9FD3E}" type="pres">
      <dgm:prSet presAssocID="{B87A7EE4-FA65-4236-9770-7D0AB368028E}" presName="rootConnector" presStyleLbl="node3" presStyleIdx="17" presStyleCnt="41"/>
      <dgm:spPr/>
    </dgm:pt>
    <dgm:pt modelId="{8BA474E6-0F93-4CA8-B7CF-E83FCA6D0D9F}" type="pres">
      <dgm:prSet presAssocID="{B87A7EE4-FA65-4236-9770-7D0AB368028E}" presName="hierChild4" presStyleCnt="0"/>
      <dgm:spPr/>
    </dgm:pt>
    <dgm:pt modelId="{E758F1F0-17E7-42AF-A796-F93E21B212BC}" type="pres">
      <dgm:prSet presAssocID="{B87A7EE4-FA65-4236-9770-7D0AB368028E}" presName="hierChild5" presStyleCnt="0"/>
      <dgm:spPr/>
    </dgm:pt>
    <dgm:pt modelId="{20A6EC7C-9878-4CA4-9307-3177F9832D33}" type="pres">
      <dgm:prSet presAssocID="{C2506451-46EF-41DB-B9A8-292012EAF6B0}" presName="Name37" presStyleLbl="parChTrans1D3" presStyleIdx="18" presStyleCnt="41"/>
      <dgm:spPr/>
    </dgm:pt>
    <dgm:pt modelId="{BF1A333A-FCF8-4C57-BE74-348DFF6327BE}" type="pres">
      <dgm:prSet presAssocID="{00FA5000-80BA-4A54-96F8-1FE896957A99}" presName="hierRoot2" presStyleCnt="0">
        <dgm:presLayoutVars>
          <dgm:hierBranch val="init"/>
        </dgm:presLayoutVars>
      </dgm:prSet>
      <dgm:spPr/>
    </dgm:pt>
    <dgm:pt modelId="{F85DBF05-DA39-4D67-9C0D-87B4FFE9B281}" type="pres">
      <dgm:prSet presAssocID="{00FA5000-80BA-4A54-96F8-1FE896957A99}" presName="rootComposite" presStyleCnt="0"/>
      <dgm:spPr/>
    </dgm:pt>
    <dgm:pt modelId="{97E51D41-ADA2-4B62-88FD-3A4E75A4C296}" type="pres">
      <dgm:prSet presAssocID="{00FA5000-80BA-4A54-96F8-1FE896957A99}" presName="rootText" presStyleLbl="node3" presStyleIdx="18" presStyleCnt="41">
        <dgm:presLayoutVars>
          <dgm:chPref val="3"/>
        </dgm:presLayoutVars>
      </dgm:prSet>
      <dgm:spPr/>
    </dgm:pt>
    <dgm:pt modelId="{8C791BC8-9E44-4194-9400-9EDE1D99D693}" type="pres">
      <dgm:prSet presAssocID="{00FA5000-80BA-4A54-96F8-1FE896957A99}" presName="rootConnector" presStyleLbl="node3" presStyleIdx="18" presStyleCnt="41"/>
      <dgm:spPr/>
    </dgm:pt>
    <dgm:pt modelId="{355FEDDD-71DE-43B5-8DD1-D897169F5B21}" type="pres">
      <dgm:prSet presAssocID="{00FA5000-80BA-4A54-96F8-1FE896957A99}" presName="hierChild4" presStyleCnt="0"/>
      <dgm:spPr/>
    </dgm:pt>
    <dgm:pt modelId="{1986F48E-E8A2-40AA-A646-08120F2BB434}" type="pres">
      <dgm:prSet presAssocID="{00FA5000-80BA-4A54-96F8-1FE896957A99}" presName="hierChild5" presStyleCnt="0"/>
      <dgm:spPr/>
    </dgm:pt>
    <dgm:pt modelId="{6B93541A-58B3-4D95-A4B2-0791D68A421B}" type="pres">
      <dgm:prSet presAssocID="{B46597E1-1A6B-4CD5-8DF6-66AE56207065}" presName="Name37" presStyleLbl="parChTrans1D3" presStyleIdx="19" presStyleCnt="41"/>
      <dgm:spPr/>
    </dgm:pt>
    <dgm:pt modelId="{7F7107D9-4751-4B3E-A6B2-28F23419BD15}" type="pres">
      <dgm:prSet presAssocID="{46DBF3F1-B96F-4D89-B06B-A2CA9E4A4FB8}" presName="hierRoot2" presStyleCnt="0">
        <dgm:presLayoutVars>
          <dgm:hierBranch val="init"/>
        </dgm:presLayoutVars>
      </dgm:prSet>
      <dgm:spPr/>
    </dgm:pt>
    <dgm:pt modelId="{723ACBC4-5965-4FE5-87E8-BFB0F1FDA136}" type="pres">
      <dgm:prSet presAssocID="{46DBF3F1-B96F-4D89-B06B-A2CA9E4A4FB8}" presName="rootComposite" presStyleCnt="0"/>
      <dgm:spPr/>
    </dgm:pt>
    <dgm:pt modelId="{C6823983-C184-4DAB-B376-2AD53A6F39EB}" type="pres">
      <dgm:prSet presAssocID="{46DBF3F1-B96F-4D89-B06B-A2CA9E4A4FB8}" presName="rootText" presStyleLbl="node3" presStyleIdx="19" presStyleCnt="41">
        <dgm:presLayoutVars>
          <dgm:chPref val="3"/>
        </dgm:presLayoutVars>
      </dgm:prSet>
      <dgm:spPr/>
    </dgm:pt>
    <dgm:pt modelId="{253061C1-5E4A-4C23-81B3-781B4E346468}" type="pres">
      <dgm:prSet presAssocID="{46DBF3F1-B96F-4D89-B06B-A2CA9E4A4FB8}" presName="rootConnector" presStyleLbl="node3" presStyleIdx="19" presStyleCnt="41"/>
      <dgm:spPr/>
    </dgm:pt>
    <dgm:pt modelId="{57616696-EDDF-44DE-AFE2-EC3C7FB159F9}" type="pres">
      <dgm:prSet presAssocID="{46DBF3F1-B96F-4D89-B06B-A2CA9E4A4FB8}" presName="hierChild4" presStyleCnt="0"/>
      <dgm:spPr/>
    </dgm:pt>
    <dgm:pt modelId="{019A0F9B-91AD-4602-8D64-C80A9AD3996E}" type="pres">
      <dgm:prSet presAssocID="{46DBF3F1-B96F-4D89-B06B-A2CA9E4A4FB8}" presName="hierChild5" presStyleCnt="0"/>
      <dgm:spPr/>
    </dgm:pt>
    <dgm:pt modelId="{2CE56C16-F6AB-4EB4-94A6-8FA3E8852D07}" type="pres">
      <dgm:prSet presAssocID="{207D872C-BCCA-43D1-9107-D157F7759250}" presName="hierChild5" presStyleCnt="0"/>
      <dgm:spPr/>
    </dgm:pt>
    <dgm:pt modelId="{83F1CCF5-F97F-4C06-A279-00034D551C28}" type="pres">
      <dgm:prSet presAssocID="{2E81F606-4B94-48FC-91F4-9BF17E9F0028}" presName="Name37" presStyleLbl="parChTrans1D2" presStyleIdx="4" presStyleCnt="8"/>
      <dgm:spPr/>
    </dgm:pt>
    <dgm:pt modelId="{2E37C33F-7194-4465-AE1C-264B4F8B6D1C}" type="pres">
      <dgm:prSet presAssocID="{5F43A5C6-4EA7-4209-B214-91773FD1C98F}" presName="hierRoot2" presStyleCnt="0">
        <dgm:presLayoutVars>
          <dgm:hierBranch val="init"/>
        </dgm:presLayoutVars>
      </dgm:prSet>
      <dgm:spPr/>
    </dgm:pt>
    <dgm:pt modelId="{74DEC7DE-7A7B-4FC1-81BC-8D933DA56B3E}" type="pres">
      <dgm:prSet presAssocID="{5F43A5C6-4EA7-4209-B214-91773FD1C98F}" presName="rootComposite" presStyleCnt="0"/>
      <dgm:spPr/>
    </dgm:pt>
    <dgm:pt modelId="{B1AC1903-3BD5-4D4A-A9AB-0C7F586875F4}" type="pres">
      <dgm:prSet presAssocID="{5F43A5C6-4EA7-4209-B214-91773FD1C98F}" presName="rootText" presStyleLbl="node2" presStyleIdx="4" presStyleCnt="8">
        <dgm:presLayoutVars>
          <dgm:chPref val="3"/>
        </dgm:presLayoutVars>
      </dgm:prSet>
      <dgm:spPr/>
    </dgm:pt>
    <dgm:pt modelId="{F3D6CF5E-15AA-474F-8EC9-14597F385E08}" type="pres">
      <dgm:prSet presAssocID="{5F43A5C6-4EA7-4209-B214-91773FD1C98F}" presName="rootConnector" presStyleLbl="node2" presStyleIdx="4" presStyleCnt="8"/>
      <dgm:spPr/>
    </dgm:pt>
    <dgm:pt modelId="{0CDD2A61-2152-4FB6-B27E-7370DB2D7800}" type="pres">
      <dgm:prSet presAssocID="{5F43A5C6-4EA7-4209-B214-91773FD1C98F}" presName="hierChild4" presStyleCnt="0"/>
      <dgm:spPr/>
    </dgm:pt>
    <dgm:pt modelId="{0DE3778B-57CF-4004-B062-1162F8D7533D}" type="pres">
      <dgm:prSet presAssocID="{17DFEBB3-CBD9-4558-A449-638557FFFB90}" presName="Name37" presStyleLbl="parChTrans1D3" presStyleIdx="20" presStyleCnt="41"/>
      <dgm:spPr/>
    </dgm:pt>
    <dgm:pt modelId="{D6DFEC72-C2C6-41D9-8564-7EC629FFBDDD}" type="pres">
      <dgm:prSet presAssocID="{FBF85F17-D0C4-4111-9F3A-AD471227213B}" presName="hierRoot2" presStyleCnt="0">
        <dgm:presLayoutVars>
          <dgm:hierBranch val="init"/>
        </dgm:presLayoutVars>
      </dgm:prSet>
      <dgm:spPr/>
    </dgm:pt>
    <dgm:pt modelId="{FB8ACF3A-D982-4625-B52E-B9261E81C39B}" type="pres">
      <dgm:prSet presAssocID="{FBF85F17-D0C4-4111-9F3A-AD471227213B}" presName="rootComposite" presStyleCnt="0"/>
      <dgm:spPr/>
    </dgm:pt>
    <dgm:pt modelId="{3B4A305F-D26C-4C3B-95C2-287B373EA31B}" type="pres">
      <dgm:prSet presAssocID="{FBF85F17-D0C4-4111-9F3A-AD471227213B}" presName="rootText" presStyleLbl="node3" presStyleIdx="20" presStyleCnt="41">
        <dgm:presLayoutVars>
          <dgm:chPref val="3"/>
        </dgm:presLayoutVars>
      </dgm:prSet>
      <dgm:spPr/>
    </dgm:pt>
    <dgm:pt modelId="{E9E1284D-BC5E-4313-9CB5-0FCE3227CA4A}" type="pres">
      <dgm:prSet presAssocID="{FBF85F17-D0C4-4111-9F3A-AD471227213B}" presName="rootConnector" presStyleLbl="node3" presStyleIdx="20" presStyleCnt="41"/>
      <dgm:spPr/>
    </dgm:pt>
    <dgm:pt modelId="{E28705EC-8FFB-469E-A1B8-7570DB424C37}" type="pres">
      <dgm:prSet presAssocID="{FBF85F17-D0C4-4111-9F3A-AD471227213B}" presName="hierChild4" presStyleCnt="0"/>
      <dgm:spPr/>
    </dgm:pt>
    <dgm:pt modelId="{1151F755-EA69-4B1D-9B50-B7EF0C10BE7B}" type="pres">
      <dgm:prSet presAssocID="{FBF85F17-D0C4-4111-9F3A-AD471227213B}" presName="hierChild5" presStyleCnt="0"/>
      <dgm:spPr/>
    </dgm:pt>
    <dgm:pt modelId="{3DCFC9F0-9440-42A7-A023-453F46B80615}" type="pres">
      <dgm:prSet presAssocID="{F6F6FFA6-9D75-49B1-B031-0AB438AE9A45}" presName="Name37" presStyleLbl="parChTrans1D3" presStyleIdx="21" presStyleCnt="41"/>
      <dgm:spPr/>
    </dgm:pt>
    <dgm:pt modelId="{80903932-C364-4D97-BCE4-B92E94E75825}" type="pres">
      <dgm:prSet presAssocID="{1A7F98C1-E358-4862-AD80-5329A664939A}" presName="hierRoot2" presStyleCnt="0">
        <dgm:presLayoutVars>
          <dgm:hierBranch val="init"/>
        </dgm:presLayoutVars>
      </dgm:prSet>
      <dgm:spPr/>
    </dgm:pt>
    <dgm:pt modelId="{B8B0DF35-16C0-47AD-B72D-D2912E657C1C}" type="pres">
      <dgm:prSet presAssocID="{1A7F98C1-E358-4862-AD80-5329A664939A}" presName="rootComposite" presStyleCnt="0"/>
      <dgm:spPr/>
    </dgm:pt>
    <dgm:pt modelId="{9ABA6063-2772-4077-B5EB-BC44316CCD5E}" type="pres">
      <dgm:prSet presAssocID="{1A7F98C1-E358-4862-AD80-5329A664939A}" presName="rootText" presStyleLbl="node3" presStyleIdx="21" presStyleCnt="41">
        <dgm:presLayoutVars>
          <dgm:chPref val="3"/>
        </dgm:presLayoutVars>
      </dgm:prSet>
      <dgm:spPr/>
    </dgm:pt>
    <dgm:pt modelId="{46835321-7807-4827-BD18-5391224B38CC}" type="pres">
      <dgm:prSet presAssocID="{1A7F98C1-E358-4862-AD80-5329A664939A}" presName="rootConnector" presStyleLbl="node3" presStyleIdx="21" presStyleCnt="41"/>
      <dgm:spPr/>
    </dgm:pt>
    <dgm:pt modelId="{4EB7A11D-4FF0-4DDC-A9EE-AB8DDE452CDB}" type="pres">
      <dgm:prSet presAssocID="{1A7F98C1-E358-4862-AD80-5329A664939A}" presName="hierChild4" presStyleCnt="0"/>
      <dgm:spPr/>
    </dgm:pt>
    <dgm:pt modelId="{1A7A71F3-D832-43FF-956A-AD45D55ED11B}" type="pres">
      <dgm:prSet presAssocID="{1A7F98C1-E358-4862-AD80-5329A664939A}" presName="hierChild5" presStyleCnt="0"/>
      <dgm:spPr/>
    </dgm:pt>
    <dgm:pt modelId="{82D9ECBE-F68B-480E-BA61-A339E5BE5636}" type="pres">
      <dgm:prSet presAssocID="{C07C0EF5-C6C4-41ED-B569-E5599CEC354A}" presName="Name37" presStyleLbl="parChTrans1D3" presStyleIdx="22" presStyleCnt="41"/>
      <dgm:spPr/>
    </dgm:pt>
    <dgm:pt modelId="{76D89A16-6BA1-464F-83D4-346654846B2D}" type="pres">
      <dgm:prSet presAssocID="{63E382C7-4B02-4BE0-A5C6-90705863AA5D}" presName="hierRoot2" presStyleCnt="0">
        <dgm:presLayoutVars>
          <dgm:hierBranch val="init"/>
        </dgm:presLayoutVars>
      </dgm:prSet>
      <dgm:spPr/>
    </dgm:pt>
    <dgm:pt modelId="{1A90DA57-678F-4DAF-A7D6-4911A7BA3DCF}" type="pres">
      <dgm:prSet presAssocID="{63E382C7-4B02-4BE0-A5C6-90705863AA5D}" presName="rootComposite" presStyleCnt="0"/>
      <dgm:spPr/>
    </dgm:pt>
    <dgm:pt modelId="{84205D1A-313E-443B-B8AE-A24695FE117B}" type="pres">
      <dgm:prSet presAssocID="{63E382C7-4B02-4BE0-A5C6-90705863AA5D}" presName="rootText" presStyleLbl="node3" presStyleIdx="22" presStyleCnt="41">
        <dgm:presLayoutVars>
          <dgm:chPref val="3"/>
        </dgm:presLayoutVars>
      </dgm:prSet>
      <dgm:spPr/>
    </dgm:pt>
    <dgm:pt modelId="{56334058-7DBD-4636-A8D2-1379BA095B96}" type="pres">
      <dgm:prSet presAssocID="{63E382C7-4B02-4BE0-A5C6-90705863AA5D}" presName="rootConnector" presStyleLbl="node3" presStyleIdx="22" presStyleCnt="41"/>
      <dgm:spPr/>
    </dgm:pt>
    <dgm:pt modelId="{CF2E1229-3099-4CFC-B350-299175B98B19}" type="pres">
      <dgm:prSet presAssocID="{63E382C7-4B02-4BE0-A5C6-90705863AA5D}" presName="hierChild4" presStyleCnt="0"/>
      <dgm:spPr/>
    </dgm:pt>
    <dgm:pt modelId="{EB3C579E-7FFB-4A51-9CC9-6E763001A105}" type="pres">
      <dgm:prSet presAssocID="{63E382C7-4B02-4BE0-A5C6-90705863AA5D}" presName="hierChild5" presStyleCnt="0"/>
      <dgm:spPr/>
    </dgm:pt>
    <dgm:pt modelId="{51AFAB56-F9E4-4766-B951-74DD0B750D22}" type="pres">
      <dgm:prSet presAssocID="{86B2CF3A-7997-4627-AA2D-2D7A4A4AB1FC}" presName="Name37" presStyleLbl="parChTrans1D3" presStyleIdx="23" presStyleCnt="41"/>
      <dgm:spPr/>
    </dgm:pt>
    <dgm:pt modelId="{ACC763F6-24FC-445C-A918-3A2AC4A11986}" type="pres">
      <dgm:prSet presAssocID="{6132865D-5758-48AB-A79F-DE6F55B9D83C}" presName="hierRoot2" presStyleCnt="0">
        <dgm:presLayoutVars>
          <dgm:hierBranch val="init"/>
        </dgm:presLayoutVars>
      </dgm:prSet>
      <dgm:spPr/>
    </dgm:pt>
    <dgm:pt modelId="{1F55BE90-B93D-408E-80D6-C89E8427B187}" type="pres">
      <dgm:prSet presAssocID="{6132865D-5758-48AB-A79F-DE6F55B9D83C}" presName="rootComposite" presStyleCnt="0"/>
      <dgm:spPr/>
    </dgm:pt>
    <dgm:pt modelId="{FF599570-47D9-42C7-A2FD-A2F73051281A}" type="pres">
      <dgm:prSet presAssocID="{6132865D-5758-48AB-A79F-DE6F55B9D83C}" presName="rootText" presStyleLbl="node3" presStyleIdx="23" presStyleCnt="41">
        <dgm:presLayoutVars>
          <dgm:chPref val="3"/>
        </dgm:presLayoutVars>
      </dgm:prSet>
      <dgm:spPr/>
    </dgm:pt>
    <dgm:pt modelId="{E57B174B-EFFE-4DEF-8960-EEC8B6A84E9D}" type="pres">
      <dgm:prSet presAssocID="{6132865D-5758-48AB-A79F-DE6F55B9D83C}" presName="rootConnector" presStyleLbl="node3" presStyleIdx="23" presStyleCnt="41"/>
      <dgm:spPr/>
    </dgm:pt>
    <dgm:pt modelId="{0ED99BBC-1CCC-4A7D-B085-BE9ECA8614F0}" type="pres">
      <dgm:prSet presAssocID="{6132865D-5758-48AB-A79F-DE6F55B9D83C}" presName="hierChild4" presStyleCnt="0"/>
      <dgm:spPr/>
    </dgm:pt>
    <dgm:pt modelId="{2AF2FEA0-FC80-44B5-B431-D5B0CFBCD291}" type="pres">
      <dgm:prSet presAssocID="{6132865D-5758-48AB-A79F-DE6F55B9D83C}" presName="hierChild5" presStyleCnt="0"/>
      <dgm:spPr/>
    </dgm:pt>
    <dgm:pt modelId="{20D715FE-104E-40B6-B888-5F9F561BCDAA}" type="pres">
      <dgm:prSet presAssocID="{B8D226BA-99A4-479B-A064-407D35AE9043}" presName="Name37" presStyleLbl="parChTrans1D3" presStyleIdx="24" presStyleCnt="41"/>
      <dgm:spPr/>
    </dgm:pt>
    <dgm:pt modelId="{7DC041BD-DA72-4C29-847C-5AEF7492CDBE}" type="pres">
      <dgm:prSet presAssocID="{85419CFF-6F0F-4AFA-B495-C92278AA92D1}" presName="hierRoot2" presStyleCnt="0">
        <dgm:presLayoutVars>
          <dgm:hierBranch val="init"/>
        </dgm:presLayoutVars>
      </dgm:prSet>
      <dgm:spPr/>
    </dgm:pt>
    <dgm:pt modelId="{6723F19C-4378-4060-B70D-637E04003DC2}" type="pres">
      <dgm:prSet presAssocID="{85419CFF-6F0F-4AFA-B495-C92278AA92D1}" presName="rootComposite" presStyleCnt="0"/>
      <dgm:spPr/>
    </dgm:pt>
    <dgm:pt modelId="{502BB6C5-1EF9-46CB-9EFF-A86DC63D816A}" type="pres">
      <dgm:prSet presAssocID="{85419CFF-6F0F-4AFA-B495-C92278AA92D1}" presName="rootText" presStyleLbl="node3" presStyleIdx="24" presStyleCnt="41">
        <dgm:presLayoutVars>
          <dgm:chPref val="3"/>
        </dgm:presLayoutVars>
      </dgm:prSet>
      <dgm:spPr/>
    </dgm:pt>
    <dgm:pt modelId="{E15AF5D0-1C1D-42FC-81CA-DB95CAE3A680}" type="pres">
      <dgm:prSet presAssocID="{85419CFF-6F0F-4AFA-B495-C92278AA92D1}" presName="rootConnector" presStyleLbl="node3" presStyleIdx="24" presStyleCnt="41"/>
      <dgm:spPr/>
    </dgm:pt>
    <dgm:pt modelId="{697DCB54-2075-421E-B04A-9DEA5D312D0B}" type="pres">
      <dgm:prSet presAssocID="{85419CFF-6F0F-4AFA-B495-C92278AA92D1}" presName="hierChild4" presStyleCnt="0"/>
      <dgm:spPr/>
    </dgm:pt>
    <dgm:pt modelId="{65974837-8F71-46E0-8681-4640A05B6067}" type="pres">
      <dgm:prSet presAssocID="{85419CFF-6F0F-4AFA-B495-C92278AA92D1}" presName="hierChild5" presStyleCnt="0"/>
      <dgm:spPr/>
    </dgm:pt>
    <dgm:pt modelId="{85AE19F2-FFF2-48B7-9D62-09A50483188E}" type="pres">
      <dgm:prSet presAssocID="{5F43A5C6-4EA7-4209-B214-91773FD1C98F}" presName="hierChild5" presStyleCnt="0"/>
      <dgm:spPr/>
    </dgm:pt>
    <dgm:pt modelId="{A5952DB1-2FC4-4269-8777-F1BF092CFBCE}" type="pres">
      <dgm:prSet presAssocID="{94596E37-B072-4EDC-A006-4F93A6E8D494}" presName="Name37" presStyleLbl="parChTrans1D2" presStyleIdx="5" presStyleCnt="8"/>
      <dgm:spPr/>
    </dgm:pt>
    <dgm:pt modelId="{CA0BFF11-2B4E-4145-8AB7-A9A0FE037116}" type="pres">
      <dgm:prSet presAssocID="{E9B6E7EE-A933-4970-850A-047B510BAAC5}" presName="hierRoot2" presStyleCnt="0">
        <dgm:presLayoutVars>
          <dgm:hierBranch val="init"/>
        </dgm:presLayoutVars>
      </dgm:prSet>
      <dgm:spPr/>
    </dgm:pt>
    <dgm:pt modelId="{E6EC7CA2-29E3-4E6A-8AB3-CD5940D50B28}" type="pres">
      <dgm:prSet presAssocID="{E9B6E7EE-A933-4970-850A-047B510BAAC5}" presName="rootComposite" presStyleCnt="0"/>
      <dgm:spPr/>
    </dgm:pt>
    <dgm:pt modelId="{CABEB3E0-49AA-42A8-B681-57AEC261FCC6}" type="pres">
      <dgm:prSet presAssocID="{E9B6E7EE-A933-4970-850A-047B510BAAC5}" presName="rootText" presStyleLbl="node2" presStyleIdx="5" presStyleCnt="8">
        <dgm:presLayoutVars>
          <dgm:chPref val="3"/>
        </dgm:presLayoutVars>
      </dgm:prSet>
      <dgm:spPr/>
    </dgm:pt>
    <dgm:pt modelId="{1F8ECC84-E2EA-4AF1-A1A1-0E562983EED6}" type="pres">
      <dgm:prSet presAssocID="{E9B6E7EE-A933-4970-850A-047B510BAAC5}" presName="rootConnector" presStyleLbl="node2" presStyleIdx="5" presStyleCnt="8"/>
      <dgm:spPr/>
    </dgm:pt>
    <dgm:pt modelId="{2833C372-8F3E-49B5-B676-0C3D4D09993A}" type="pres">
      <dgm:prSet presAssocID="{E9B6E7EE-A933-4970-850A-047B510BAAC5}" presName="hierChild4" presStyleCnt="0"/>
      <dgm:spPr/>
    </dgm:pt>
    <dgm:pt modelId="{2087B25D-3ED1-4510-B18B-69E06FE29C70}" type="pres">
      <dgm:prSet presAssocID="{BA0AB797-9C89-47F7-AD9B-038DFC97C0FA}" presName="Name37" presStyleLbl="parChTrans1D3" presStyleIdx="25" presStyleCnt="41"/>
      <dgm:spPr/>
    </dgm:pt>
    <dgm:pt modelId="{F625DB6F-9FD0-48A1-B109-A0D16EC504D4}" type="pres">
      <dgm:prSet presAssocID="{1BF5E799-448E-45AD-8593-377A6E5B3017}" presName="hierRoot2" presStyleCnt="0">
        <dgm:presLayoutVars>
          <dgm:hierBranch val="init"/>
        </dgm:presLayoutVars>
      </dgm:prSet>
      <dgm:spPr/>
    </dgm:pt>
    <dgm:pt modelId="{49399B60-94A7-4C63-8D15-45E145675B0F}" type="pres">
      <dgm:prSet presAssocID="{1BF5E799-448E-45AD-8593-377A6E5B3017}" presName="rootComposite" presStyleCnt="0"/>
      <dgm:spPr/>
    </dgm:pt>
    <dgm:pt modelId="{92F666CB-44CF-4BA4-9733-E88F22C37DE6}" type="pres">
      <dgm:prSet presAssocID="{1BF5E799-448E-45AD-8593-377A6E5B3017}" presName="rootText" presStyleLbl="node3" presStyleIdx="25" presStyleCnt="41">
        <dgm:presLayoutVars>
          <dgm:chPref val="3"/>
        </dgm:presLayoutVars>
      </dgm:prSet>
      <dgm:spPr/>
    </dgm:pt>
    <dgm:pt modelId="{4DD98E7A-FAEA-421E-A3FA-89C567375043}" type="pres">
      <dgm:prSet presAssocID="{1BF5E799-448E-45AD-8593-377A6E5B3017}" presName="rootConnector" presStyleLbl="node3" presStyleIdx="25" presStyleCnt="41"/>
      <dgm:spPr/>
    </dgm:pt>
    <dgm:pt modelId="{DA174A3A-790C-4DCA-A286-2292AD9A023F}" type="pres">
      <dgm:prSet presAssocID="{1BF5E799-448E-45AD-8593-377A6E5B3017}" presName="hierChild4" presStyleCnt="0"/>
      <dgm:spPr/>
    </dgm:pt>
    <dgm:pt modelId="{964B52A9-353A-4959-8536-D270F2C7FE28}" type="pres">
      <dgm:prSet presAssocID="{1BF5E799-448E-45AD-8593-377A6E5B3017}" presName="hierChild5" presStyleCnt="0"/>
      <dgm:spPr/>
    </dgm:pt>
    <dgm:pt modelId="{33BBFBCF-41BF-4D89-B503-A83053C09AAA}" type="pres">
      <dgm:prSet presAssocID="{8E6BC781-FEDF-41F4-A6D6-98FE275817DA}" presName="Name37" presStyleLbl="parChTrans1D3" presStyleIdx="26" presStyleCnt="41"/>
      <dgm:spPr/>
    </dgm:pt>
    <dgm:pt modelId="{76EF83A9-0178-4E15-A572-8A95E501EA46}" type="pres">
      <dgm:prSet presAssocID="{FEEE2C9C-D4AF-48A4-8D5F-53DAA937D290}" presName="hierRoot2" presStyleCnt="0">
        <dgm:presLayoutVars>
          <dgm:hierBranch val="init"/>
        </dgm:presLayoutVars>
      </dgm:prSet>
      <dgm:spPr/>
    </dgm:pt>
    <dgm:pt modelId="{F1F5E3AB-EA71-4B03-B2E0-4CC8C0B42627}" type="pres">
      <dgm:prSet presAssocID="{FEEE2C9C-D4AF-48A4-8D5F-53DAA937D290}" presName="rootComposite" presStyleCnt="0"/>
      <dgm:spPr/>
    </dgm:pt>
    <dgm:pt modelId="{5CDE9FA7-FBBA-462C-B3FD-61558EFF122F}" type="pres">
      <dgm:prSet presAssocID="{FEEE2C9C-D4AF-48A4-8D5F-53DAA937D290}" presName="rootText" presStyleLbl="node3" presStyleIdx="26" presStyleCnt="41">
        <dgm:presLayoutVars>
          <dgm:chPref val="3"/>
        </dgm:presLayoutVars>
      </dgm:prSet>
      <dgm:spPr/>
    </dgm:pt>
    <dgm:pt modelId="{28E32845-BDAA-494B-A844-353DA9A3CADA}" type="pres">
      <dgm:prSet presAssocID="{FEEE2C9C-D4AF-48A4-8D5F-53DAA937D290}" presName="rootConnector" presStyleLbl="node3" presStyleIdx="26" presStyleCnt="41"/>
      <dgm:spPr/>
    </dgm:pt>
    <dgm:pt modelId="{70F98538-6399-4196-A31A-5BCD58DA0D32}" type="pres">
      <dgm:prSet presAssocID="{FEEE2C9C-D4AF-48A4-8D5F-53DAA937D290}" presName="hierChild4" presStyleCnt="0"/>
      <dgm:spPr/>
    </dgm:pt>
    <dgm:pt modelId="{904D6F99-11C3-458E-AB91-BE9289A2C140}" type="pres">
      <dgm:prSet presAssocID="{FEEE2C9C-D4AF-48A4-8D5F-53DAA937D290}" presName="hierChild5" presStyleCnt="0"/>
      <dgm:spPr/>
    </dgm:pt>
    <dgm:pt modelId="{D0FF9D8A-0BB2-466F-ACFE-3A281AD4584A}" type="pres">
      <dgm:prSet presAssocID="{6C63003F-B7E4-43FE-B1B6-7507CEEB54B9}" presName="Name37" presStyleLbl="parChTrans1D3" presStyleIdx="27" presStyleCnt="41"/>
      <dgm:spPr/>
    </dgm:pt>
    <dgm:pt modelId="{38328D4E-884A-43E5-BA18-0C8BD23987C2}" type="pres">
      <dgm:prSet presAssocID="{19A9F47F-D3E1-4905-B688-44F24E526866}" presName="hierRoot2" presStyleCnt="0">
        <dgm:presLayoutVars>
          <dgm:hierBranch val="init"/>
        </dgm:presLayoutVars>
      </dgm:prSet>
      <dgm:spPr/>
    </dgm:pt>
    <dgm:pt modelId="{FC16F64C-94B9-439E-A2C6-C184384DBD0B}" type="pres">
      <dgm:prSet presAssocID="{19A9F47F-D3E1-4905-B688-44F24E526866}" presName="rootComposite" presStyleCnt="0"/>
      <dgm:spPr/>
    </dgm:pt>
    <dgm:pt modelId="{C3D5F3F4-15D5-41BD-B64D-69F0F685B6EC}" type="pres">
      <dgm:prSet presAssocID="{19A9F47F-D3E1-4905-B688-44F24E526866}" presName="rootText" presStyleLbl="node3" presStyleIdx="27" presStyleCnt="41">
        <dgm:presLayoutVars>
          <dgm:chPref val="3"/>
        </dgm:presLayoutVars>
      </dgm:prSet>
      <dgm:spPr/>
    </dgm:pt>
    <dgm:pt modelId="{C0103897-CE20-4D04-A548-7EE68161F24F}" type="pres">
      <dgm:prSet presAssocID="{19A9F47F-D3E1-4905-B688-44F24E526866}" presName="rootConnector" presStyleLbl="node3" presStyleIdx="27" presStyleCnt="41"/>
      <dgm:spPr/>
    </dgm:pt>
    <dgm:pt modelId="{43CDB627-67C9-461B-9B77-1C45DDD5BECF}" type="pres">
      <dgm:prSet presAssocID="{19A9F47F-D3E1-4905-B688-44F24E526866}" presName="hierChild4" presStyleCnt="0"/>
      <dgm:spPr/>
    </dgm:pt>
    <dgm:pt modelId="{371AC25C-AC2A-4820-979B-080FDD4CCFCE}" type="pres">
      <dgm:prSet presAssocID="{19A9F47F-D3E1-4905-B688-44F24E526866}" presName="hierChild5" presStyleCnt="0"/>
      <dgm:spPr/>
    </dgm:pt>
    <dgm:pt modelId="{7D6FC442-EDDC-45AA-B2F1-87C15ECDDBE4}" type="pres">
      <dgm:prSet presAssocID="{4F5FC958-1F1E-4BB4-886D-7EDD54DDC226}" presName="Name37" presStyleLbl="parChTrans1D3" presStyleIdx="28" presStyleCnt="41"/>
      <dgm:spPr/>
    </dgm:pt>
    <dgm:pt modelId="{12153C7A-A3AA-427B-B6CD-3EA98BD63B42}" type="pres">
      <dgm:prSet presAssocID="{81445F44-ABAC-4A87-B69B-66CACAF1BF24}" presName="hierRoot2" presStyleCnt="0">
        <dgm:presLayoutVars>
          <dgm:hierBranch val="init"/>
        </dgm:presLayoutVars>
      </dgm:prSet>
      <dgm:spPr/>
    </dgm:pt>
    <dgm:pt modelId="{19B0469C-4FF9-4FCC-B70E-8C6C3779B065}" type="pres">
      <dgm:prSet presAssocID="{81445F44-ABAC-4A87-B69B-66CACAF1BF24}" presName="rootComposite" presStyleCnt="0"/>
      <dgm:spPr/>
    </dgm:pt>
    <dgm:pt modelId="{5FB46F44-7292-401C-AF65-149C3747FC35}" type="pres">
      <dgm:prSet presAssocID="{81445F44-ABAC-4A87-B69B-66CACAF1BF24}" presName="rootText" presStyleLbl="node3" presStyleIdx="28" presStyleCnt="41">
        <dgm:presLayoutVars>
          <dgm:chPref val="3"/>
        </dgm:presLayoutVars>
      </dgm:prSet>
      <dgm:spPr/>
    </dgm:pt>
    <dgm:pt modelId="{65C08DC8-23CD-44A2-982B-1B85E72AE63E}" type="pres">
      <dgm:prSet presAssocID="{81445F44-ABAC-4A87-B69B-66CACAF1BF24}" presName="rootConnector" presStyleLbl="node3" presStyleIdx="28" presStyleCnt="41"/>
      <dgm:spPr/>
    </dgm:pt>
    <dgm:pt modelId="{5ABAD00D-48BD-4F18-9F0E-84738C225F28}" type="pres">
      <dgm:prSet presAssocID="{81445F44-ABAC-4A87-B69B-66CACAF1BF24}" presName="hierChild4" presStyleCnt="0"/>
      <dgm:spPr/>
    </dgm:pt>
    <dgm:pt modelId="{73C434C0-8E53-42CD-B2DF-EB2A8046A2FF}" type="pres">
      <dgm:prSet presAssocID="{81445F44-ABAC-4A87-B69B-66CACAF1BF24}" presName="hierChild5" presStyleCnt="0"/>
      <dgm:spPr/>
    </dgm:pt>
    <dgm:pt modelId="{3A006DB3-52A9-44B7-9F0E-D7A4DECBFFDE}" type="pres">
      <dgm:prSet presAssocID="{3299367A-B2F6-4D69-AC01-6D1B21A5D10A}" presName="Name37" presStyleLbl="parChTrans1D3" presStyleIdx="29" presStyleCnt="41"/>
      <dgm:spPr/>
    </dgm:pt>
    <dgm:pt modelId="{3711B4B9-E5B3-484A-9E29-FBC6560598B0}" type="pres">
      <dgm:prSet presAssocID="{8E813553-5D57-4D0B-9D64-6983648614FF}" presName="hierRoot2" presStyleCnt="0">
        <dgm:presLayoutVars>
          <dgm:hierBranch val="init"/>
        </dgm:presLayoutVars>
      </dgm:prSet>
      <dgm:spPr/>
    </dgm:pt>
    <dgm:pt modelId="{4C620DED-11AB-4DBC-91E9-4189020B5374}" type="pres">
      <dgm:prSet presAssocID="{8E813553-5D57-4D0B-9D64-6983648614FF}" presName="rootComposite" presStyleCnt="0"/>
      <dgm:spPr/>
    </dgm:pt>
    <dgm:pt modelId="{C755EE4B-6009-4718-B412-7E0E514A4174}" type="pres">
      <dgm:prSet presAssocID="{8E813553-5D57-4D0B-9D64-6983648614FF}" presName="rootText" presStyleLbl="node3" presStyleIdx="29" presStyleCnt="41">
        <dgm:presLayoutVars>
          <dgm:chPref val="3"/>
        </dgm:presLayoutVars>
      </dgm:prSet>
      <dgm:spPr/>
    </dgm:pt>
    <dgm:pt modelId="{B451BAA7-F243-4A4E-A22E-4FA05DDBD4D5}" type="pres">
      <dgm:prSet presAssocID="{8E813553-5D57-4D0B-9D64-6983648614FF}" presName="rootConnector" presStyleLbl="node3" presStyleIdx="29" presStyleCnt="41"/>
      <dgm:spPr/>
    </dgm:pt>
    <dgm:pt modelId="{84D713F7-F6C0-45B4-8F95-6261022E9220}" type="pres">
      <dgm:prSet presAssocID="{8E813553-5D57-4D0B-9D64-6983648614FF}" presName="hierChild4" presStyleCnt="0"/>
      <dgm:spPr/>
    </dgm:pt>
    <dgm:pt modelId="{EC7738F5-E1D9-40E7-A8FF-64DFDB6CDED9}" type="pres">
      <dgm:prSet presAssocID="{8E813553-5D57-4D0B-9D64-6983648614FF}" presName="hierChild5" presStyleCnt="0"/>
      <dgm:spPr/>
    </dgm:pt>
    <dgm:pt modelId="{3A8A8005-83EF-460B-9106-245DB791CFF7}" type="pres">
      <dgm:prSet presAssocID="{E9B6E7EE-A933-4970-850A-047B510BAAC5}" presName="hierChild5" presStyleCnt="0"/>
      <dgm:spPr/>
    </dgm:pt>
    <dgm:pt modelId="{4F4F0734-4D58-4B3A-B5EA-588BF4C1D8B5}" type="pres">
      <dgm:prSet presAssocID="{EA7A1BC8-148D-46FD-9A31-D9E856E266B5}" presName="Name37" presStyleLbl="parChTrans1D2" presStyleIdx="6" presStyleCnt="8"/>
      <dgm:spPr/>
    </dgm:pt>
    <dgm:pt modelId="{73A90A46-6077-407B-93AE-AB8A03A6F25F}" type="pres">
      <dgm:prSet presAssocID="{08C24E11-AB49-4657-A7E9-4C73A6A212B4}" presName="hierRoot2" presStyleCnt="0">
        <dgm:presLayoutVars>
          <dgm:hierBranch val="init"/>
        </dgm:presLayoutVars>
      </dgm:prSet>
      <dgm:spPr/>
    </dgm:pt>
    <dgm:pt modelId="{FEFE0833-CB4A-48CF-BF4A-5C07B40140C7}" type="pres">
      <dgm:prSet presAssocID="{08C24E11-AB49-4657-A7E9-4C73A6A212B4}" presName="rootComposite" presStyleCnt="0"/>
      <dgm:spPr/>
    </dgm:pt>
    <dgm:pt modelId="{EB6D4A01-57B5-4790-B460-752B8BC14B87}" type="pres">
      <dgm:prSet presAssocID="{08C24E11-AB49-4657-A7E9-4C73A6A212B4}" presName="rootText" presStyleLbl="node2" presStyleIdx="6" presStyleCnt="8">
        <dgm:presLayoutVars>
          <dgm:chPref val="3"/>
        </dgm:presLayoutVars>
      </dgm:prSet>
      <dgm:spPr/>
    </dgm:pt>
    <dgm:pt modelId="{5BC9A1ED-769E-4F82-BC10-B81AE72C3BBB}" type="pres">
      <dgm:prSet presAssocID="{08C24E11-AB49-4657-A7E9-4C73A6A212B4}" presName="rootConnector" presStyleLbl="node2" presStyleIdx="6" presStyleCnt="8"/>
      <dgm:spPr/>
    </dgm:pt>
    <dgm:pt modelId="{1DE1EC64-6696-415D-919A-4E8EC468734D}" type="pres">
      <dgm:prSet presAssocID="{08C24E11-AB49-4657-A7E9-4C73A6A212B4}" presName="hierChild4" presStyleCnt="0"/>
      <dgm:spPr/>
    </dgm:pt>
    <dgm:pt modelId="{5402671D-9D5F-4B58-9161-09900FBD3DAA}" type="pres">
      <dgm:prSet presAssocID="{D17D1B70-6169-4F85-8993-AAFC92176575}" presName="Name37" presStyleLbl="parChTrans1D3" presStyleIdx="30" presStyleCnt="41"/>
      <dgm:spPr/>
    </dgm:pt>
    <dgm:pt modelId="{90024F63-57BF-45EA-A209-4B8874B2ADC7}" type="pres">
      <dgm:prSet presAssocID="{5E86D896-605B-4FAF-9AAD-5FFE054312E0}" presName="hierRoot2" presStyleCnt="0">
        <dgm:presLayoutVars>
          <dgm:hierBranch val="init"/>
        </dgm:presLayoutVars>
      </dgm:prSet>
      <dgm:spPr/>
    </dgm:pt>
    <dgm:pt modelId="{2B1376DD-286E-431E-9D9C-F45D367C54DC}" type="pres">
      <dgm:prSet presAssocID="{5E86D896-605B-4FAF-9AAD-5FFE054312E0}" presName="rootComposite" presStyleCnt="0"/>
      <dgm:spPr/>
    </dgm:pt>
    <dgm:pt modelId="{66D71D71-D528-4E0B-A256-C4A3AD04C364}" type="pres">
      <dgm:prSet presAssocID="{5E86D896-605B-4FAF-9AAD-5FFE054312E0}" presName="rootText" presStyleLbl="node3" presStyleIdx="30" presStyleCnt="41">
        <dgm:presLayoutVars>
          <dgm:chPref val="3"/>
        </dgm:presLayoutVars>
      </dgm:prSet>
      <dgm:spPr/>
    </dgm:pt>
    <dgm:pt modelId="{690142AE-3FD7-4C2B-B378-AF8EFDD897E5}" type="pres">
      <dgm:prSet presAssocID="{5E86D896-605B-4FAF-9AAD-5FFE054312E0}" presName="rootConnector" presStyleLbl="node3" presStyleIdx="30" presStyleCnt="41"/>
      <dgm:spPr/>
    </dgm:pt>
    <dgm:pt modelId="{1D6EA5A1-9F9B-4DE4-A02A-0FBEB46FEA2D}" type="pres">
      <dgm:prSet presAssocID="{5E86D896-605B-4FAF-9AAD-5FFE054312E0}" presName="hierChild4" presStyleCnt="0"/>
      <dgm:spPr/>
    </dgm:pt>
    <dgm:pt modelId="{D0649F32-B0FE-4844-BE50-7ADB7AD0E53C}" type="pres">
      <dgm:prSet presAssocID="{5E86D896-605B-4FAF-9AAD-5FFE054312E0}" presName="hierChild5" presStyleCnt="0"/>
      <dgm:spPr/>
    </dgm:pt>
    <dgm:pt modelId="{D9371CC6-F8E4-4152-BC5B-285F9C25609C}" type="pres">
      <dgm:prSet presAssocID="{5EEAA385-8194-4FA3-BB82-5AC140611554}" presName="Name37" presStyleLbl="parChTrans1D3" presStyleIdx="31" presStyleCnt="41"/>
      <dgm:spPr/>
    </dgm:pt>
    <dgm:pt modelId="{BDAD8B95-7F06-4360-AD58-A8116E56351B}" type="pres">
      <dgm:prSet presAssocID="{36595B80-5513-4292-AB26-EAB0B7A6E91F}" presName="hierRoot2" presStyleCnt="0">
        <dgm:presLayoutVars>
          <dgm:hierBranch val="init"/>
        </dgm:presLayoutVars>
      </dgm:prSet>
      <dgm:spPr/>
    </dgm:pt>
    <dgm:pt modelId="{C118B1BA-EB0F-48EC-812C-B86BC6A245B0}" type="pres">
      <dgm:prSet presAssocID="{36595B80-5513-4292-AB26-EAB0B7A6E91F}" presName="rootComposite" presStyleCnt="0"/>
      <dgm:spPr/>
    </dgm:pt>
    <dgm:pt modelId="{0D788867-957E-4CA2-AEEC-33CEDD3F6C2E}" type="pres">
      <dgm:prSet presAssocID="{36595B80-5513-4292-AB26-EAB0B7A6E91F}" presName="rootText" presStyleLbl="node3" presStyleIdx="31" presStyleCnt="41">
        <dgm:presLayoutVars>
          <dgm:chPref val="3"/>
        </dgm:presLayoutVars>
      </dgm:prSet>
      <dgm:spPr/>
    </dgm:pt>
    <dgm:pt modelId="{DC17ECAE-9854-482C-909B-EE58719B7332}" type="pres">
      <dgm:prSet presAssocID="{36595B80-5513-4292-AB26-EAB0B7A6E91F}" presName="rootConnector" presStyleLbl="node3" presStyleIdx="31" presStyleCnt="41"/>
      <dgm:spPr/>
    </dgm:pt>
    <dgm:pt modelId="{1F6C61CC-BE3A-4D8A-AC31-D8D60B5EE71D}" type="pres">
      <dgm:prSet presAssocID="{36595B80-5513-4292-AB26-EAB0B7A6E91F}" presName="hierChild4" presStyleCnt="0"/>
      <dgm:spPr/>
    </dgm:pt>
    <dgm:pt modelId="{AAA73EE3-F09C-4E7B-B2EE-41C5AE07808D}" type="pres">
      <dgm:prSet presAssocID="{36595B80-5513-4292-AB26-EAB0B7A6E91F}" presName="hierChild5" presStyleCnt="0"/>
      <dgm:spPr/>
    </dgm:pt>
    <dgm:pt modelId="{967BA08C-B9CC-498C-A80F-4BB6EAEDF540}" type="pres">
      <dgm:prSet presAssocID="{C2888419-5724-4E7F-9283-89CC9D86EB11}" presName="Name37" presStyleLbl="parChTrans1D3" presStyleIdx="32" presStyleCnt="41"/>
      <dgm:spPr/>
    </dgm:pt>
    <dgm:pt modelId="{FE9612F3-87D2-4371-828E-B9AF5D3FD385}" type="pres">
      <dgm:prSet presAssocID="{536B61CA-352F-4DEF-BB23-93E20C87803A}" presName="hierRoot2" presStyleCnt="0">
        <dgm:presLayoutVars>
          <dgm:hierBranch val="init"/>
        </dgm:presLayoutVars>
      </dgm:prSet>
      <dgm:spPr/>
    </dgm:pt>
    <dgm:pt modelId="{6149AE4E-3F3C-454C-B039-3206C52E5457}" type="pres">
      <dgm:prSet presAssocID="{536B61CA-352F-4DEF-BB23-93E20C87803A}" presName="rootComposite" presStyleCnt="0"/>
      <dgm:spPr/>
    </dgm:pt>
    <dgm:pt modelId="{C39F2464-0850-4FB3-AF5B-65522538BBB1}" type="pres">
      <dgm:prSet presAssocID="{536B61CA-352F-4DEF-BB23-93E20C87803A}" presName="rootText" presStyleLbl="node3" presStyleIdx="32" presStyleCnt="41">
        <dgm:presLayoutVars>
          <dgm:chPref val="3"/>
        </dgm:presLayoutVars>
      </dgm:prSet>
      <dgm:spPr/>
    </dgm:pt>
    <dgm:pt modelId="{3976CAFA-9349-44CE-B03B-9C3E8DD2425D}" type="pres">
      <dgm:prSet presAssocID="{536B61CA-352F-4DEF-BB23-93E20C87803A}" presName="rootConnector" presStyleLbl="node3" presStyleIdx="32" presStyleCnt="41"/>
      <dgm:spPr/>
    </dgm:pt>
    <dgm:pt modelId="{1AA96232-45D4-425C-9ED1-A6979F961280}" type="pres">
      <dgm:prSet presAssocID="{536B61CA-352F-4DEF-BB23-93E20C87803A}" presName="hierChild4" presStyleCnt="0"/>
      <dgm:spPr/>
    </dgm:pt>
    <dgm:pt modelId="{AF7C423D-DC0E-45B6-92B4-410338368E0F}" type="pres">
      <dgm:prSet presAssocID="{536B61CA-352F-4DEF-BB23-93E20C87803A}" presName="hierChild5" presStyleCnt="0"/>
      <dgm:spPr/>
    </dgm:pt>
    <dgm:pt modelId="{AB26CB6C-4A89-4244-9295-B35492F43ECD}" type="pres">
      <dgm:prSet presAssocID="{04E970C7-33A9-4EE7-9C6A-05CC7049B7E6}" presName="Name37" presStyleLbl="parChTrans1D3" presStyleIdx="33" presStyleCnt="41"/>
      <dgm:spPr/>
    </dgm:pt>
    <dgm:pt modelId="{E5E59D78-4679-41E8-8AE0-94AAE404C6CF}" type="pres">
      <dgm:prSet presAssocID="{BD4558B7-CF47-494D-A73A-6699758E15F8}" presName="hierRoot2" presStyleCnt="0">
        <dgm:presLayoutVars>
          <dgm:hierBranch val="init"/>
        </dgm:presLayoutVars>
      </dgm:prSet>
      <dgm:spPr/>
    </dgm:pt>
    <dgm:pt modelId="{226DEB99-4A66-46BA-BCAD-2A4554C89AF9}" type="pres">
      <dgm:prSet presAssocID="{BD4558B7-CF47-494D-A73A-6699758E15F8}" presName="rootComposite" presStyleCnt="0"/>
      <dgm:spPr/>
    </dgm:pt>
    <dgm:pt modelId="{6DADF94B-37DB-4480-BF32-23448A437815}" type="pres">
      <dgm:prSet presAssocID="{BD4558B7-CF47-494D-A73A-6699758E15F8}" presName="rootText" presStyleLbl="node3" presStyleIdx="33" presStyleCnt="41">
        <dgm:presLayoutVars>
          <dgm:chPref val="3"/>
        </dgm:presLayoutVars>
      </dgm:prSet>
      <dgm:spPr/>
    </dgm:pt>
    <dgm:pt modelId="{3D0B6E15-3707-4B33-A542-34140665493C}" type="pres">
      <dgm:prSet presAssocID="{BD4558B7-CF47-494D-A73A-6699758E15F8}" presName="rootConnector" presStyleLbl="node3" presStyleIdx="33" presStyleCnt="41"/>
      <dgm:spPr/>
    </dgm:pt>
    <dgm:pt modelId="{5AE41519-929F-4FC2-8ADB-7D7253EEA639}" type="pres">
      <dgm:prSet presAssocID="{BD4558B7-CF47-494D-A73A-6699758E15F8}" presName="hierChild4" presStyleCnt="0"/>
      <dgm:spPr/>
    </dgm:pt>
    <dgm:pt modelId="{24C852F8-46AA-4166-A3D9-4985BF882845}" type="pres">
      <dgm:prSet presAssocID="{BD4558B7-CF47-494D-A73A-6699758E15F8}" presName="hierChild5" presStyleCnt="0"/>
      <dgm:spPr/>
    </dgm:pt>
    <dgm:pt modelId="{25837D22-3C09-414F-8423-A21DA9CDD4E4}" type="pres">
      <dgm:prSet presAssocID="{F9146B95-CA9D-4AA4-86E1-23BF50A24971}" presName="Name37" presStyleLbl="parChTrans1D3" presStyleIdx="34" presStyleCnt="41"/>
      <dgm:spPr/>
    </dgm:pt>
    <dgm:pt modelId="{50D3C6C6-0741-4E34-A019-A040DF74AAA8}" type="pres">
      <dgm:prSet presAssocID="{E4F353C4-685C-4490-9959-2C0F71D7A7DB}" presName="hierRoot2" presStyleCnt="0">
        <dgm:presLayoutVars>
          <dgm:hierBranch val="init"/>
        </dgm:presLayoutVars>
      </dgm:prSet>
      <dgm:spPr/>
    </dgm:pt>
    <dgm:pt modelId="{928C0E7B-A086-4EC3-929F-E85F3971AAD2}" type="pres">
      <dgm:prSet presAssocID="{E4F353C4-685C-4490-9959-2C0F71D7A7DB}" presName="rootComposite" presStyleCnt="0"/>
      <dgm:spPr/>
    </dgm:pt>
    <dgm:pt modelId="{D6D46522-E871-43F7-A0EB-BCE9C20FECB5}" type="pres">
      <dgm:prSet presAssocID="{E4F353C4-685C-4490-9959-2C0F71D7A7DB}" presName="rootText" presStyleLbl="node3" presStyleIdx="34" presStyleCnt="41">
        <dgm:presLayoutVars>
          <dgm:chPref val="3"/>
        </dgm:presLayoutVars>
      </dgm:prSet>
      <dgm:spPr/>
    </dgm:pt>
    <dgm:pt modelId="{35501F95-46C1-4215-8B5C-77206DFB67C6}" type="pres">
      <dgm:prSet presAssocID="{E4F353C4-685C-4490-9959-2C0F71D7A7DB}" presName="rootConnector" presStyleLbl="node3" presStyleIdx="34" presStyleCnt="41"/>
      <dgm:spPr/>
    </dgm:pt>
    <dgm:pt modelId="{199D63F2-6CAE-4E1D-95EB-F4E9E40FEBAE}" type="pres">
      <dgm:prSet presAssocID="{E4F353C4-685C-4490-9959-2C0F71D7A7DB}" presName="hierChild4" presStyleCnt="0"/>
      <dgm:spPr/>
    </dgm:pt>
    <dgm:pt modelId="{3FBA3030-F86E-41A8-A62F-091E87F98E23}" type="pres">
      <dgm:prSet presAssocID="{E4F353C4-685C-4490-9959-2C0F71D7A7DB}" presName="hierChild5" presStyleCnt="0"/>
      <dgm:spPr/>
    </dgm:pt>
    <dgm:pt modelId="{174B0640-95D1-4693-AE3C-014C94E2D62C}" type="pres">
      <dgm:prSet presAssocID="{56227FDB-3FAD-4171-9B5C-ACA1CFD9522C}" presName="Name37" presStyleLbl="parChTrans1D3" presStyleIdx="35" presStyleCnt="41"/>
      <dgm:spPr/>
    </dgm:pt>
    <dgm:pt modelId="{0FE4A90B-9B1E-4721-9535-4BD83033E722}" type="pres">
      <dgm:prSet presAssocID="{AAAE6D26-D21A-4DB1-AE04-932DA19CDC69}" presName="hierRoot2" presStyleCnt="0">
        <dgm:presLayoutVars>
          <dgm:hierBranch val="init"/>
        </dgm:presLayoutVars>
      </dgm:prSet>
      <dgm:spPr/>
    </dgm:pt>
    <dgm:pt modelId="{CA14FF15-8E80-41D7-BBAD-FD273F1A5E4F}" type="pres">
      <dgm:prSet presAssocID="{AAAE6D26-D21A-4DB1-AE04-932DA19CDC69}" presName="rootComposite" presStyleCnt="0"/>
      <dgm:spPr/>
    </dgm:pt>
    <dgm:pt modelId="{C7807600-06EB-4AEB-B02A-666AF3DA16D9}" type="pres">
      <dgm:prSet presAssocID="{AAAE6D26-D21A-4DB1-AE04-932DA19CDC69}" presName="rootText" presStyleLbl="node3" presStyleIdx="35" presStyleCnt="41">
        <dgm:presLayoutVars>
          <dgm:chPref val="3"/>
        </dgm:presLayoutVars>
      </dgm:prSet>
      <dgm:spPr/>
    </dgm:pt>
    <dgm:pt modelId="{05F794F8-9E8E-4A37-A3A0-D85D742B71AE}" type="pres">
      <dgm:prSet presAssocID="{AAAE6D26-D21A-4DB1-AE04-932DA19CDC69}" presName="rootConnector" presStyleLbl="node3" presStyleIdx="35" presStyleCnt="41"/>
      <dgm:spPr/>
    </dgm:pt>
    <dgm:pt modelId="{6B59C691-54AE-49E5-9F1A-C058442379A8}" type="pres">
      <dgm:prSet presAssocID="{AAAE6D26-D21A-4DB1-AE04-932DA19CDC69}" presName="hierChild4" presStyleCnt="0"/>
      <dgm:spPr/>
    </dgm:pt>
    <dgm:pt modelId="{C07D594B-24F1-43F1-86A2-A26CDC5D13EB}" type="pres">
      <dgm:prSet presAssocID="{AAAE6D26-D21A-4DB1-AE04-932DA19CDC69}" presName="hierChild5" presStyleCnt="0"/>
      <dgm:spPr/>
    </dgm:pt>
    <dgm:pt modelId="{060C8980-43FE-452E-AAF8-D4B8DD31EFE7}" type="pres">
      <dgm:prSet presAssocID="{08C24E11-AB49-4657-A7E9-4C73A6A212B4}" presName="hierChild5" presStyleCnt="0"/>
      <dgm:spPr/>
    </dgm:pt>
    <dgm:pt modelId="{1E17CEE7-E679-4CEA-BC57-0A9D98DF6C00}" type="pres">
      <dgm:prSet presAssocID="{2F38CD7A-C9D2-466B-B0BE-6DCDA30FAEBF}" presName="Name37" presStyleLbl="parChTrans1D2" presStyleIdx="7" presStyleCnt="8"/>
      <dgm:spPr/>
    </dgm:pt>
    <dgm:pt modelId="{5586311D-8E63-4FA4-8CB7-4442702EF942}" type="pres">
      <dgm:prSet presAssocID="{969F98E7-8318-482A-96B4-4C834E062F16}" presName="hierRoot2" presStyleCnt="0">
        <dgm:presLayoutVars>
          <dgm:hierBranch val="init"/>
        </dgm:presLayoutVars>
      </dgm:prSet>
      <dgm:spPr/>
    </dgm:pt>
    <dgm:pt modelId="{F7C75CDD-E65A-4E7D-87B8-E57EC98DF3CF}" type="pres">
      <dgm:prSet presAssocID="{969F98E7-8318-482A-96B4-4C834E062F16}" presName="rootComposite" presStyleCnt="0"/>
      <dgm:spPr/>
    </dgm:pt>
    <dgm:pt modelId="{6BDCF8D4-F163-4F4B-AC07-D1E3FB92A49D}" type="pres">
      <dgm:prSet presAssocID="{969F98E7-8318-482A-96B4-4C834E062F16}" presName="rootText" presStyleLbl="node2" presStyleIdx="7" presStyleCnt="8">
        <dgm:presLayoutVars>
          <dgm:chPref val="3"/>
        </dgm:presLayoutVars>
      </dgm:prSet>
      <dgm:spPr/>
    </dgm:pt>
    <dgm:pt modelId="{BDE851EE-F51B-4DCD-A041-D4C8771B676B}" type="pres">
      <dgm:prSet presAssocID="{969F98E7-8318-482A-96B4-4C834E062F16}" presName="rootConnector" presStyleLbl="node2" presStyleIdx="7" presStyleCnt="8"/>
      <dgm:spPr/>
    </dgm:pt>
    <dgm:pt modelId="{60FA58F3-B81E-4F98-9E5F-260AC1767A2D}" type="pres">
      <dgm:prSet presAssocID="{969F98E7-8318-482A-96B4-4C834E062F16}" presName="hierChild4" presStyleCnt="0"/>
      <dgm:spPr/>
    </dgm:pt>
    <dgm:pt modelId="{CBC05A82-1F7B-4255-B639-433EC192C0C5}" type="pres">
      <dgm:prSet presAssocID="{34D7AB0F-8D20-4F78-8C11-3AC0D1EEAFA0}" presName="Name37" presStyleLbl="parChTrans1D3" presStyleIdx="36" presStyleCnt="41"/>
      <dgm:spPr/>
    </dgm:pt>
    <dgm:pt modelId="{ED597BBC-D2C6-4764-B917-DE4884BE07E0}" type="pres">
      <dgm:prSet presAssocID="{0A21D14C-A337-42D6-9C1E-FB1EF7744B69}" presName="hierRoot2" presStyleCnt="0">
        <dgm:presLayoutVars>
          <dgm:hierBranch val="init"/>
        </dgm:presLayoutVars>
      </dgm:prSet>
      <dgm:spPr/>
    </dgm:pt>
    <dgm:pt modelId="{B1117D64-AC29-4740-809F-B8C544652AD7}" type="pres">
      <dgm:prSet presAssocID="{0A21D14C-A337-42D6-9C1E-FB1EF7744B69}" presName="rootComposite" presStyleCnt="0"/>
      <dgm:spPr/>
    </dgm:pt>
    <dgm:pt modelId="{840C5B7C-504E-402C-8722-2D8FB7F13F72}" type="pres">
      <dgm:prSet presAssocID="{0A21D14C-A337-42D6-9C1E-FB1EF7744B69}" presName="rootText" presStyleLbl="node3" presStyleIdx="36" presStyleCnt="41">
        <dgm:presLayoutVars>
          <dgm:chPref val="3"/>
        </dgm:presLayoutVars>
      </dgm:prSet>
      <dgm:spPr/>
    </dgm:pt>
    <dgm:pt modelId="{A7A5D45B-09EF-4E01-8FD0-946B5C1037FC}" type="pres">
      <dgm:prSet presAssocID="{0A21D14C-A337-42D6-9C1E-FB1EF7744B69}" presName="rootConnector" presStyleLbl="node3" presStyleIdx="36" presStyleCnt="41"/>
      <dgm:spPr/>
    </dgm:pt>
    <dgm:pt modelId="{CA81A791-5CCB-4E59-A32C-8CE8650728CA}" type="pres">
      <dgm:prSet presAssocID="{0A21D14C-A337-42D6-9C1E-FB1EF7744B69}" presName="hierChild4" presStyleCnt="0"/>
      <dgm:spPr/>
    </dgm:pt>
    <dgm:pt modelId="{CFB2010B-E0D4-4F32-AD7B-21D0A05DA58B}" type="pres">
      <dgm:prSet presAssocID="{0A21D14C-A337-42D6-9C1E-FB1EF7744B69}" presName="hierChild5" presStyleCnt="0"/>
      <dgm:spPr/>
    </dgm:pt>
    <dgm:pt modelId="{66E04BA3-E5B6-4CBA-98B6-6793E585FADB}" type="pres">
      <dgm:prSet presAssocID="{E1EE9B4E-F98C-4E0E-B603-311F9F7C4DA9}" presName="Name37" presStyleLbl="parChTrans1D3" presStyleIdx="37" presStyleCnt="41"/>
      <dgm:spPr/>
    </dgm:pt>
    <dgm:pt modelId="{24EB4752-73B2-4404-8183-68216DACBDE0}" type="pres">
      <dgm:prSet presAssocID="{B6F767F3-3BB6-491F-AA87-71EA9DB09451}" presName="hierRoot2" presStyleCnt="0">
        <dgm:presLayoutVars>
          <dgm:hierBranch val="init"/>
        </dgm:presLayoutVars>
      </dgm:prSet>
      <dgm:spPr/>
    </dgm:pt>
    <dgm:pt modelId="{1FEF2C83-05F4-47F9-A619-4C2A6DF3E7E0}" type="pres">
      <dgm:prSet presAssocID="{B6F767F3-3BB6-491F-AA87-71EA9DB09451}" presName="rootComposite" presStyleCnt="0"/>
      <dgm:spPr/>
    </dgm:pt>
    <dgm:pt modelId="{E67B1753-FD7E-4D63-B985-13CB55E2DC23}" type="pres">
      <dgm:prSet presAssocID="{B6F767F3-3BB6-491F-AA87-71EA9DB09451}" presName="rootText" presStyleLbl="node3" presStyleIdx="37" presStyleCnt="41">
        <dgm:presLayoutVars>
          <dgm:chPref val="3"/>
        </dgm:presLayoutVars>
      </dgm:prSet>
      <dgm:spPr/>
    </dgm:pt>
    <dgm:pt modelId="{08FC6454-BEE0-4A81-9BC1-0826AA587FA2}" type="pres">
      <dgm:prSet presAssocID="{B6F767F3-3BB6-491F-AA87-71EA9DB09451}" presName="rootConnector" presStyleLbl="node3" presStyleIdx="37" presStyleCnt="41"/>
      <dgm:spPr/>
    </dgm:pt>
    <dgm:pt modelId="{300576AB-41AE-43A5-837D-A94CFA09BFB4}" type="pres">
      <dgm:prSet presAssocID="{B6F767F3-3BB6-491F-AA87-71EA9DB09451}" presName="hierChild4" presStyleCnt="0"/>
      <dgm:spPr/>
    </dgm:pt>
    <dgm:pt modelId="{3C7AEFAE-2CED-47BF-A168-C67EDF9D26E2}" type="pres">
      <dgm:prSet presAssocID="{B6F767F3-3BB6-491F-AA87-71EA9DB09451}" presName="hierChild5" presStyleCnt="0"/>
      <dgm:spPr/>
    </dgm:pt>
    <dgm:pt modelId="{7E890F64-1248-49A3-82A7-D65DD9FAF368}" type="pres">
      <dgm:prSet presAssocID="{902DB334-3112-450F-8C43-8F65C70B00F9}" presName="Name37" presStyleLbl="parChTrans1D3" presStyleIdx="38" presStyleCnt="41"/>
      <dgm:spPr/>
    </dgm:pt>
    <dgm:pt modelId="{B91BABC2-CBB9-4CBC-BC56-AB9B4B431B79}" type="pres">
      <dgm:prSet presAssocID="{ED5A8EC0-73D3-44D2-8F2A-D15DC8484929}" presName="hierRoot2" presStyleCnt="0">
        <dgm:presLayoutVars>
          <dgm:hierBranch val="init"/>
        </dgm:presLayoutVars>
      </dgm:prSet>
      <dgm:spPr/>
    </dgm:pt>
    <dgm:pt modelId="{94D3D73F-2E79-4A77-91EE-59065621E0FC}" type="pres">
      <dgm:prSet presAssocID="{ED5A8EC0-73D3-44D2-8F2A-D15DC8484929}" presName="rootComposite" presStyleCnt="0"/>
      <dgm:spPr/>
    </dgm:pt>
    <dgm:pt modelId="{765A690F-82E2-429A-B023-820B69911DA1}" type="pres">
      <dgm:prSet presAssocID="{ED5A8EC0-73D3-44D2-8F2A-D15DC8484929}" presName="rootText" presStyleLbl="node3" presStyleIdx="38" presStyleCnt="41">
        <dgm:presLayoutVars>
          <dgm:chPref val="3"/>
        </dgm:presLayoutVars>
      </dgm:prSet>
      <dgm:spPr/>
    </dgm:pt>
    <dgm:pt modelId="{C5C7A529-4C81-4CFE-A26A-8FFB0732B060}" type="pres">
      <dgm:prSet presAssocID="{ED5A8EC0-73D3-44D2-8F2A-D15DC8484929}" presName="rootConnector" presStyleLbl="node3" presStyleIdx="38" presStyleCnt="41"/>
      <dgm:spPr/>
    </dgm:pt>
    <dgm:pt modelId="{D1A057BF-4D1A-487E-BFC3-3F958373D91D}" type="pres">
      <dgm:prSet presAssocID="{ED5A8EC0-73D3-44D2-8F2A-D15DC8484929}" presName="hierChild4" presStyleCnt="0"/>
      <dgm:spPr/>
    </dgm:pt>
    <dgm:pt modelId="{B95867E9-D33D-4BBD-88B6-B230CB4C18A1}" type="pres">
      <dgm:prSet presAssocID="{ED5A8EC0-73D3-44D2-8F2A-D15DC8484929}" presName="hierChild5" presStyleCnt="0"/>
      <dgm:spPr/>
    </dgm:pt>
    <dgm:pt modelId="{86C1CB57-4F2D-426E-A04A-CA74E64BE617}" type="pres">
      <dgm:prSet presAssocID="{F2421DF0-DD7D-4952-BD2D-B2B7AF934E4E}" presName="Name37" presStyleLbl="parChTrans1D3" presStyleIdx="39" presStyleCnt="41"/>
      <dgm:spPr/>
    </dgm:pt>
    <dgm:pt modelId="{E26CD5A9-639A-4354-9479-B6ED76F2B3B6}" type="pres">
      <dgm:prSet presAssocID="{E1983E5A-B0DE-4FFA-AB5F-52D01F2F3C8E}" presName="hierRoot2" presStyleCnt="0">
        <dgm:presLayoutVars>
          <dgm:hierBranch val="init"/>
        </dgm:presLayoutVars>
      </dgm:prSet>
      <dgm:spPr/>
    </dgm:pt>
    <dgm:pt modelId="{EB4FE2CA-0227-4DA6-ABBE-75359D6DBFC6}" type="pres">
      <dgm:prSet presAssocID="{E1983E5A-B0DE-4FFA-AB5F-52D01F2F3C8E}" presName="rootComposite" presStyleCnt="0"/>
      <dgm:spPr/>
    </dgm:pt>
    <dgm:pt modelId="{8E4E21C9-F600-44A1-898C-D904111213A1}" type="pres">
      <dgm:prSet presAssocID="{E1983E5A-B0DE-4FFA-AB5F-52D01F2F3C8E}" presName="rootText" presStyleLbl="node3" presStyleIdx="39" presStyleCnt="41">
        <dgm:presLayoutVars>
          <dgm:chPref val="3"/>
        </dgm:presLayoutVars>
      </dgm:prSet>
      <dgm:spPr/>
    </dgm:pt>
    <dgm:pt modelId="{72652C35-0B69-4382-B254-9C702F34099D}" type="pres">
      <dgm:prSet presAssocID="{E1983E5A-B0DE-4FFA-AB5F-52D01F2F3C8E}" presName="rootConnector" presStyleLbl="node3" presStyleIdx="39" presStyleCnt="41"/>
      <dgm:spPr/>
    </dgm:pt>
    <dgm:pt modelId="{DA94B1CD-58AA-451E-9EC7-5EC27A40B41E}" type="pres">
      <dgm:prSet presAssocID="{E1983E5A-B0DE-4FFA-AB5F-52D01F2F3C8E}" presName="hierChild4" presStyleCnt="0"/>
      <dgm:spPr/>
    </dgm:pt>
    <dgm:pt modelId="{1A3D93D3-A7BE-4F2A-85CD-EB413F659AA3}" type="pres">
      <dgm:prSet presAssocID="{E1983E5A-B0DE-4FFA-AB5F-52D01F2F3C8E}" presName="hierChild5" presStyleCnt="0"/>
      <dgm:spPr/>
    </dgm:pt>
    <dgm:pt modelId="{BC704E92-7BD2-44AB-95C8-A3E0DF4B2507}" type="pres">
      <dgm:prSet presAssocID="{78D960AF-5FD5-452D-BBAA-8A959AC29A8E}" presName="Name37" presStyleLbl="parChTrans1D3" presStyleIdx="40" presStyleCnt="41"/>
      <dgm:spPr/>
    </dgm:pt>
    <dgm:pt modelId="{47ECC856-CFCE-47A8-9D0D-7F13CAE6F26C}" type="pres">
      <dgm:prSet presAssocID="{F598631A-CA93-4F7E-AC6E-CD0F13C7F7BC}" presName="hierRoot2" presStyleCnt="0">
        <dgm:presLayoutVars>
          <dgm:hierBranch val="init"/>
        </dgm:presLayoutVars>
      </dgm:prSet>
      <dgm:spPr/>
    </dgm:pt>
    <dgm:pt modelId="{3B302BEB-247C-4724-A9F5-52C468C92C72}" type="pres">
      <dgm:prSet presAssocID="{F598631A-CA93-4F7E-AC6E-CD0F13C7F7BC}" presName="rootComposite" presStyleCnt="0"/>
      <dgm:spPr/>
    </dgm:pt>
    <dgm:pt modelId="{BE3907BA-0995-428A-B650-ABBA1DC33B24}" type="pres">
      <dgm:prSet presAssocID="{F598631A-CA93-4F7E-AC6E-CD0F13C7F7BC}" presName="rootText" presStyleLbl="node3" presStyleIdx="40" presStyleCnt="41">
        <dgm:presLayoutVars>
          <dgm:chPref val="3"/>
        </dgm:presLayoutVars>
      </dgm:prSet>
      <dgm:spPr/>
    </dgm:pt>
    <dgm:pt modelId="{643E2A6D-AA8E-4580-B294-246387BFE7DF}" type="pres">
      <dgm:prSet presAssocID="{F598631A-CA93-4F7E-AC6E-CD0F13C7F7BC}" presName="rootConnector" presStyleLbl="node3" presStyleIdx="40" presStyleCnt="41"/>
      <dgm:spPr/>
    </dgm:pt>
    <dgm:pt modelId="{3CA42636-3F6A-476A-8D08-3F4F9203BEF1}" type="pres">
      <dgm:prSet presAssocID="{F598631A-CA93-4F7E-AC6E-CD0F13C7F7BC}" presName="hierChild4" presStyleCnt="0"/>
      <dgm:spPr/>
    </dgm:pt>
    <dgm:pt modelId="{EA5C38A4-693B-46E9-8380-9DDB850A7521}" type="pres">
      <dgm:prSet presAssocID="{F598631A-CA93-4F7E-AC6E-CD0F13C7F7BC}" presName="hierChild5" presStyleCnt="0"/>
      <dgm:spPr/>
    </dgm:pt>
    <dgm:pt modelId="{8FA2100A-DE12-4975-A1E2-F9A2454566E0}" type="pres">
      <dgm:prSet presAssocID="{969F98E7-8318-482A-96B4-4C834E062F16}" presName="hierChild5" presStyleCnt="0"/>
      <dgm:spPr/>
    </dgm:pt>
    <dgm:pt modelId="{20A10EFD-45FC-4D54-BCA5-BF817FD56E06}" type="pres">
      <dgm:prSet presAssocID="{B3216BB2-A269-47D4-B3C8-350681B8016B}" presName="hierChild3" presStyleCnt="0"/>
      <dgm:spPr/>
    </dgm:pt>
  </dgm:ptLst>
  <dgm:cxnLst>
    <dgm:cxn modelId="{4B3DE900-579D-4C02-89E2-5E97CC297EF2}" type="presOf" srcId="{BD4558B7-CF47-494D-A73A-6699758E15F8}" destId="{3D0B6E15-3707-4B33-A542-34140665493C}" srcOrd="1" destOrd="0" presId="urn:microsoft.com/office/officeart/2005/8/layout/orgChart1"/>
    <dgm:cxn modelId="{75300C02-ACA6-487E-89E3-A1DF89B53222}" type="presOf" srcId="{ED5A8EC0-73D3-44D2-8F2A-D15DC8484929}" destId="{765A690F-82E2-429A-B023-820B69911DA1}" srcOrd="0" destOrd="0" presId="urn:microsoft.com/office/officeart/2005/8/layout/orgChart1"/>
    <dgm:cxn modelId="{BA87EF04-E43F-4AA6-AAB4-8D7CB5DF636D}" srcId="{FBD6108C-7E42-4C4F-ABF5-C0BD85B4894F}" destId="{6C561CAE-555D-4086-B5DC-FCE09F58D6B4}" srcOrd="0" destOrd="0" parTransId="{95649EC8-5D13-4230-8A52-DB21538D870F}" sibTransId="{3CA3E675-D72D-4179-A970-DAC26406FB41}"/>
    <dgm:cxn modelId="{A674EC07-A9DE-4251-8DF3-ED5E0D4042E5}" type="presOf" srcId="{2F478585-0620-473A-B6A2-D43C680AB553}" destId="{1A2A3A05-91E3-4561-9C4B-9488780ACE55}" srcOrd="1" destOrd="0" presId="urn:microsoft.com/office/officeart/2005/8/layout/orgChart1"/>
    <dgm:cxn modelId="{93E7E609-277D-4051-AA1B-95D3D94DABE8}" type="presOf" srcId="{6C63003F-B7E4-43FE-B1B6-7507CEEB54B9}" destId="{D0FF9D8A-0BB2-466F-ACFE-3A281AD4584A}" srcOrd="0" destOrd="0" presId="urn:microsoft.com/office/officeart/2005/8/layout/orgChart1"/>
    <dgm:cxn modelId="{CCEBD90A-1915-4EA2-B063-D0C3CB22CABE}" type="presOf" srcId="{86B2CF3A-7997-4627-AA2D-2D7A4A4AB1FC}" destId="{51AFAB56-F9E4-4766-B951-74DD0B750D22}" srcOrd="0" destOrd="0" presId="urn:microsoft.com/office/officeart/2005/8/layout/orgChart1"/>
    <dgm:cxn modelId="{7C32B30B-D45B-4589-8B3E-778C6E071693}" type="presOf" srcId="{C2888419-5724-4E7F-9283-89CC9D86EB11}" destId="{967BA08C-B9CC-498C-A80F-4BB6EAEDF540}" srcOrd="0" destOrd="0" presId="urn:microsoft.com/office/officeart/2005/8/layout/orgChart1"/>
    <dgm:cxn modelId="{1BCE550C-1EA1-4A48-B480-FA1C0C80B253}" type="presOf" srcId="{17DFEBB3-CBD9-4558-A449-638557FFFB90}" destId="{0DE3778B-57CF-4004-B062-1162F8D7533D}" srcOrd="0" destOrd="0" presId="urn:microsoft.com/office/officeart/2005/8/layout/orgChart1"/>
    <dgm:cxn modelId="{8C622E0E-4B68-4DD0-AD11-18FEA5EEB36A}" type="presOf" srcId="{EA7A1BC8-148D-46FD-9A31-D9E856E266B5}" destId="{4F4F0734-4D58-4B3A-B5EA-588BF4C1D8B5}" srcOrd="0" destOrd="0" presId="urn:microsoft.com/office/officeart/2005/8/layout/orgChart1"/>
    <dgm:cxn modelId="{8598A411-6F66-4CB5-A93A-F183E1B5A52E}" type="presOf" srcId="{19A9F47F-D3E1-4905-B688-44F24E526866}" destId="{C0103897-CE20-4D04-A548-7EE68161F24F}" srcOrd="1" destOrd="0" presId="urn:microsoft.com/office/officeart/2005/8/layout/orgChart1"/>
    <dgm:cxn modelId="{5D1FAC12-A77C-4D86-ABED-0AB52157C50D}" srcId="{5F43A5C6-4EA7-4209-B214-91773FD1C98F}" destId="{1A7F98C1-E358-4862-AD80-5329A664939A}" srcOrd="1" destOrd="0" parTransId="{F6F6FFA6-9D75-49B1-B031-0AB438AE9A45}" sibTransId="{A6F3D656-0189-48ED-BA0A-FB115955E39B}"/>
    <dgm:cxn modelId="{8D9AB512-7B4C-4C52-B6C1-616ED0178554}" type="presOf" srcId="{DA68061F-AE5C-4815-B7CF-BD888244CB40}" destId="{A4D6DD23-5B90-4B0E-890E-B1FC0363FEBA}" srcOrd="0" destOrd="0" presId="urn:microsoft.com/office/officeart/2005/8/layout/orgChart1"/>
    <dgm:cxn modelId="{88110A14-3B70-4676-8E82-7519B626BD79}" type="presOf" srcId="{5C71734B-4974-48C7-8B05-A68838DC6618}" destId="{BCB59B02-F1D0-4659-BAB0-D56E11F138A5}" srcOrd="0" destOrd="0" presId="urn:microsoft.com/office/officeart/2005/8/layout/orgChart1"/>
    <dgm:cxn modelId="{1393AF14-45E0-4878-9D45-9B34ED967DD1}" type="presOf" srcId="{B87A7EE4-FA65-4236-9770-7D0AB368028E}" destId="{A7CCF224-79DB-44AF-823E-638C62D9FD3E}" srcOrd="1" destOrd="0" presId="urn:microsoft.com/office/officeart/2005/8/layout/orgChart1"/>
    <dgm:cxn modelId="{3A27F215-B010-4B27-B133-F3ED205C6818}" srcId="{207D872C-BCCA-43D1-9107-D157F7759250}" destId="{8E184BEF-F011-4C7E-907E-A84B5524C990}" srcOrd="1" destOrd="0" parTransId="{8124D51E-83BB-4D18-B916-79A5ADE29763}" sibTransId="{944EAF15-8C2C-4CDD-8894-98EB225B5365}"/>
    <dgm:cxn modelId="{74C32018-D800-4F24-85E9-2F4B20F3BF2E}" type="presOf" srcId="{8E184BEF-F011-4C7E-907E-A84B5524C990}" destId="{33830D48-A864-4FAD-8723-B6DCC9E8B990}" srcOrd="0" destOrd="0" presId="urn:microsoft.com/office/officeart/2005/8/layout/orgChart1"/>
    <dgm:cxn modelId="{A9926919-899F-4CE5-BD66-CE5C9EE0BA4C}" type="presOf" srcId="{FBD6108C-7E42-4C4F-ABF5-C0BD85B4894F}" destId="{B8C36402-E559-4763-9F52-2E1A254CB548}" srcOrd="0" destOrd="0" presId="urn:microsoft.com/office/officeart/2005/8/layout/orgChart1"/>
    <dgm:cxn modelId="{5B55D119-ECF6-4FB7-976E-687119473E4D}" type="presOf" srcId="{E1983E5A-B0DE-4FFA-AB5F-52D01F2F3C8E}" destId="{72652C35-0B69-4382-B254-9C702F34099D}" srcOrd="1" destOrd="0" presId="urn:microsoft.com/office/officeart/2005/8/layout/orgChart1"/>
    <dgm:cxn modelId="{E08BC41A-D9D2-4BE5-90B2-01A7562C8823}" srcId="{5F43A5C6-4EA7-4209-B214-91773FD1C98F}" destId="{6132865D-5758-48AB-A79F-DE6F55B9D83C}" srcOrd="3" destOrd="0" parTransId="{86B2CF3A-7997-4627-AA2D-2D7A4A4AB1FC}" sibTransId="{02590C92-F12C-4949-8205-158B652C4C30}"/>
    <dgm:cxn modelId="{B7FED91C-5683-4114-B5A5-650679135757}" type="presOf" srcId="{56227FDB-3FAD-4171-9B5C-ACA1CFD9522C}" destId="{174B0640-95D1-4693-AE3C-014C94E2D62C}" srcOrd="0" destOrd="0" presId="urn:microsoft.com/office/officeart/2005/8/layout/orgChart1"/>
    <dgm:cxn modelId="{7B6FB31F-D871-4F81-9E06-03D016AA22CB}" type="presOf" srcId="{EEEC1B74-6672-469A-9FFB-5EE25DF51D2D}" destId="{63158F09-A6F9-4DA4-B4FB-3DE0411D3FF8}" srcOrd="1" destOrd="0" presId="urn:microsoft.com/office/officeart/2005/8/layout/orgChart1"/>
    <dgm:cxn modelId="{6695E21F-0C41-4BDE-855D-09645CB1B155}" srcId="{1B663F55-0AB7-4D74-B7A4-D22EA6FCCC35}" destId="{2ECEB338-653F-4998-8FEE-AF3833A6705D}" srcOrd="2" destOrd="0" parTransId="{9FD8EA3F-7364-47BA-BE22-A66B6D36EFA7}" sibTransId="{E34FF477-3F05-4FE8-9113-A2D73E7D822F}"/>
    <dgm:cxn modelId="{4D7C5D21-D762-4476-904D-7A77DC0A9F25}" type="presOf" srcId="{8124D51E-83BB-4D18-B916-79A5ADE29763}" destId="{22F0E3A6-49D6-4A42-BA60-E4F9F2706EE2}" srcOrd="0" destOrd="0" presId="urn:microsoft.com/office/officeart/2005/8/layout/orgChart1"/>
    <dgm:cxn modelId="{68C64B22-F96E-4164-90BF-1AD94F22DFDA}" type="presOf" srcId="{BD4558B7-CF47-494D-A73A-6699758E15F8}" destId="{6DADF94B-37DB-4480-BF32-23448A437815}" srcOrd="0" destOrd="0" presId="urn:microsoft.com/office/officeart/2005/8/layout/orgChart1"/>
    <dgm:cxn modelId="{5932E824-3598-4F53-A2F9-439BB51BA5DB}" srcId="{08C24E11-AB49-4657-A7E9-4C73A6A212B4}" destId="{AAAE6D26-D21A-4DB1-AE04-932DA19CDC69}" srcOrd="5" destOrd="0" parTransId="{56227FDB-3FAD-4171-9B5C-ACA1CFD9522C}" sibTransId="{09283096-B109-4FA4-B231-B81427C40621}"/>
    <dgm:cxn modelId="{06672F25-8223-4DA5-89E9-C67C1210EC8E}" type="presOf" srcId="{C2506451-46EF-41DB-B9A8-292012EAF6B0}" destId="{20A6EC7C-9878-4CA4-9307-3177F9832D33}" srcOrd="0" destOrd="0" presId="urn:microsoft.com/office/officeart/2005/8/layout/orgChart1"/>
    <dgm:cxn modelId="{B0C33F25-94F0-49BF-B133-AC018C49342E}" srcId="{FBD6108C-7E42-4C4F-ABF5-C0BD85B4894F}" destId="{EEEC1B74-6672-469A-9FFB-5EE25DF51D2D}" srcOrd="4" destOrd="0" parTransId="{088EADCE-08E2-4AC6-8F88-9D63C7015401}" sibTransId="{A527F8C5-23B3-4645-A5A8-C30020861031}"/>
    <dgm:cxn modelId="{705F0D26-4D15-4A3D-AAF4-8A4FD7E39D82}" type="presOf" srcId="{4F5FC958-1F1E-4BB4-886D-7EDD54DDC226}" destId="{7D6FC442-EDDC-45AA-B2F1-87C15ECDDBE4}" srcOrd="0" destOrd="0" presId="urn:microsoft.com/office/officeart/2005/8/layout/orgChart1"/>
    <dgm:cxn modelId="{5A598726-F672-4AAA-ABFC-61F95679B04C}" type="presOf" srcId="{1B663F55-0AB7-4D74-B7A4-D22EA6FCCC35}" destId="{626EC1C8-A13C-42FD-97B1-5DCC5B8FE872}" srcOrd="1" destOrd="0" presId="urn:microsoft.com/office/officeart/2005/8/layout/orgChart1"/>
    <dgm:cxn modelId="{5BF1A026-59EB-41E2-B57C-F05B5AACEF5E}" type="presOf" srcId="{FBF85F17-D0C4-4111-9F3A-AD471227213B}" destId="{3B4A305F-D26C-4C3B-95C2-287B373EA31B}" srcOrd="0" destOrd="0" presId="urn:microsoft.com/office/officeart/2005/8/layout/orgChart1"/>
    <dgm:cxn modelId="{B26F0127-8182-4ACD-9A46-2EA3664081DA}" type="presOf" srcId="{207D872C-BCCA-43D1-9107-D157F7759250}" destId="{D0FAB7A3-1035-4D41-BC55-E1CAEFC218A7}" srcOrd="0" destOrd="0" presId="urn:microsoft.com/office/officeart/2005/8/layout/orgChart1"/>
    <dgm:cxn modelId="{8359FE27-F0F2-45B5-B2F0-34B3A4427CBD}" srcId="{1B663F55-0AB7-4D74-B7A4-D22EA6FCCC35}" destId="{EB8171CD-EA5B-4647-9BBC-177C607F09C7}" srcOrd="3" destOrd="0" parTransId="{65E23FE1-EECA-49B9-8003-9CB4823C26AA}" sibTransId="{60CE2ED7-4462-48DA-8FF2-C15ABD043C4D}"/>
    <dgm:cxn modelId="{4290EC28-98F9-42D7-9639-240033A35834}" type="presOf" srcId="{68A8570F-2F1F-4192-A75D-2221BE9D4315}" destId="{E5236AF3-E7BD-4BCD-A50D-E807082FD58B}" srcOrd="1" destOrd="0" presId="urn:microsoft.com/office/officeart/2005/8/layout/orgChart1"/>
    <dgm:cxn modelId="{8D605929-0AFB-49E1-BF5F-5D964AC70BF7}" srcId="{969F98E7-8318-482A-96B4-4C834E062F16}" destId="{B6F767F3-3BB6-491F-AA87-71EA9DB09451}" srcOrd="1" destOrd="0" parTransId="{E1EE9B4E-F98C-4E0E-B603-311F9F7C4DA9}" sibTransId="{7F1EA928-6D22-4450-A534-99D88AFA46FA}"/>
    <dgm:cxn modelId="{BF407F29-8C76-4ED4-B03A-38F5EDBAB461}" type="presOf" srcId="{2F38CD7A-C9D2-466B-B0BE-6DCDA30FAEBF}" destId="{1E17CEE7-E679-4CEA-BC57-0A9D98DF6C00}" srcOrd="0" destOrd="0" presId="urn:microsoft.com/office/officeart/2005/8/layout/orgChart1"/>
    <dgm:cxn modelId="{9DA7F729-42D3-4286-A7CF-DC019E4EDD6D}" type="presOf" srcId="{92CEB9E3-9C2F-4C92-9775-5399DB9AFE79}" destId="{F8A662CD-D5AC-41DA-83FC-DB1195137FC8}" srcOrd="0" destOrd="0" presId="urn:microsoft.com/office/officeart/2005/8/layout/orgChart1"/>
    <dgm:cxn modelId="{F48E5F2A-BDD8-425B-BAB0-B0BA52CF2DD0}" type="presOf" srcId="{00FA5000-80BA-4A54-96F8-1FE896957A99}" destId="{97E51D41-ADA2-4B62-88FD-3A4E75A4C296}" srcOrd="0" destOrd="0" presId="urn:microsoft.com/office/officeart/2005/8/layout/orgChart1"/>
    <dgm:cxn modelId="{D604E02B-6FCA-48E8-BA72-CEA3561EA9F5}" type="presOf" srcId="{ACF4027B-1D58-4C8B-9D86-44EFBFD10B76}" destId="{F4B36AC6-2F1D-403E-B335-32AED49B8D4E}" srcOrd="0" destOrd="0" presId="urn:microsoft.com/office/officeart/2005/8/layout/orgChart1"/>
    <dgm:cxn modelId="{B7A3E52C-4A6E-4DB2-A522-9E5A6AB5573B}" type="presOf" srcId="{B7D88665-ECFF-4F96-BD84-0A176E0F15D9}" destId="{D61AC469-B7F1-49B4-B4C4-3BCC28107EAA}" srcOrd="0" destOrd="0" presId="urn:microsoft.com/office/officeart/2005/8/layout/orgChart1"/>
    <dgm:cxn modelId="{F16DD62E-7370-4A80-B889-984E070F77C9}" type="presOf" srcId="{5F43A5C6-4EA7-4209-B214-91773FD1C98F}" destId="{B1AC1903-3BD5-4D4A-A9AB-0C7F586875F4}" srcOrd="0" destOrd="0" presId="urn:microsoft.com/office/officeart/2005/8/layout/orgChart1"/>
    <dgm:cxn modelId="{92E4392F-FB49-4A1D-B24F-CD97587C2DFB}" srcId="{B3216BB2-A269-47D4-B3C8-350681B8016B}" destId="{5F43A5C6-4EA7-4209-B214-91773FD1C98F}" srcOrd="4" destOrd="0" parTransId="{2E81F606-4B94-48FC-91F4-9BF17E9F0028}" sibTransId="{5CD7B6C0-6343-4A67-BC97-B555FCA33EFD}"/>
    <dgm:cxn modelId="{B0D56830-4EF8-45DC-B00E-60783F1BF604}" type="presOf" srcId="{5E86D896-605B-4FAF-9AAD-5FFE054312E0}" destId="{690142AE-3FD7-4C2B-B378-AF8EFDD897E5}" srcOrd="1" destOrd="0" presId="urn:microsoft.com/office/officeart/2005/8/layout/orgChart1"/>
    <dgm:cxn modelId="{882DC230-9C8B-41F4-9B08-CBE004FAC171}" type="presOf" srcId="{85419CFF-6F0F-4AFA-B495-C92278AA92D1}" destId="{502BB6C5-1EF9-46CB-9EFF-A86DC63D816A}" srcOrd="0" destOrd="0" presId="urn:microsoft.com/office/officeart/2005/8/layout/orgChart1"/>
    <dgm:cxn modelId="{A1C0B832-5652-4B6F-94E5-201117C729B1}" srcId="{B3216BB2-A269-47D4-B3C8-350681B8016B}" destId="{FBD6108C-7E42-4C4F-ABF5-C0BD85B4894F}" srcOrd="1" destOrd="0" parTransId="{C70B6197-5D24-4A35-A4B8-387072B320E6}" sibTransId="{739CC50F-310C-4515-AB8B-5747EA63B7EC}"/>
    <dgm:cxn modelId="{F841B933-8FF5-4783-A48E-F7CA48F34CBD}" type="presOf" srcId="{34D7AB0F-8D20-4F78-8C11-3AC0D1EEAFA0}" destId="{CBC05A82-1F7B-4255-B639-433EC192C0C5}" srcOrd="0" destOrd="0" presId="urn:microsoft.com/office/officeart/2005/8/layout/orgChart1"/>
    <dgm:cxn modelId="{63E3F233-9208-4BFB-97E1-798F06BAD8D6}" type="presOf" srcId="{FBD6108C-7E42-4C4F-ABF5-C0BD85B4894F}" destId="{D29EA141-AD18-4886-8627-B6BC2AAB767E}" srcOrd="1" destOrd="0" presId="urn:microsoft.com/office/officeart/2005/8/layout/orgChart1"/>
    <dgm:cxn modelId="{17D00434-B94A-46E0-B451-D57112A28C19}" type="presOf" srcId="{5FB8D88C-31F7-4F87-86EB-B4665083B468}" destId="{BD0F3C24-E67A-4D54-9ED6-CD7CAB1A8F92}" srcOrd="1" destOrd="0" presId="urn:microsoft.com/office/officeart/2005/8/layout/orgChart1"/>
    <dgm:cxn modelId="{AE05AD34-8D65-4E7B-871E-59231A50FA41}" type="presOf" srcId="{CAC61AFF-AD7C-4250-BA42-031CF1CAD535}" destId="{EC6CF9CC-316A-4414-9D8D-6C1E9510B179}" srcOrd="0" destOrd="0" presId="urn:microsoft.com/office/officeart/2005/8/layout/orgChart1"/>
    <dgm:cxn modelId="{FB493E35-8666-448F-8DB5-9DBE2AA76D34}" type="presOf" srcId="{1BF5E799-448E-45AD-8593-377A6E5B3017}" destId="{4DD98E7A-FAEA-421E-A3FA-89C567375043}" srcOrd="1" destOrd="0" presId="urn:microsoft.com/office/officeart/2005/8/layout/orgChart1"/>
    <dgm:cxn modelId="{9F4D8F36-1F5B-4CF9-A918-D34F5E0F7234}" type="presOf" srcId="{81445F44-ABAC-4A87-B69B-66CACAF1BF24}" destId="{65C08DC8-23CD-44A2-982B-1B85E72AE63E}" srcOrd="1" destOrd="0" presId="urn:microsoft.com/office/officeart/2005/8/layout/orgChart1"/>
    <dgm:cxn modelId="{9E50BD36-AD00-4D6D-BC9D-CBFC0A793C04}" type="presOf" srcId="{6132865D-5758-48AB-A79F-DE6F55B9D83C}" destId="{FF599570-47D9-42C7-A2FD-A2F73051281A}" srcOrd="0" destOrd="0" presId="urn:microsoft.com/office/officeart/2005/8/layout/orgChart1"/>
    <dgm:cxn modelId="{7E9E1537-1081-4DF9-8D25-649C7C744006}" srcId="{969F98E7-8318-482A-96B4-4C834E062F16}" destId="{ED5A8EC0-73D3-44D2-8F2A-D15DC8484929}" srcOrd="2" destOrd="0" parTransId="{902DB334-3112-450F-8C43-8F65C70B00F9}" sibTransId="{DA3D5961-D86A-4A66-A548-BDBE22899578}"/>
    <dgm:cxn modelId="{D4412637-2989-4A43-A3BF-81A4FB116233}" type="presOf" srcId="{B3216BB2-A269-47D4-B3C8-350681B8016B}" destId="{962668B8-962D-41C4-846E-FDDFF8643BF0}" srcOrd="1" destOrd="0" presId="urn:microsoft.com/office/officeart/2005/8/layout/orgChart1"/>
    <dgm:cxn modelId="{5FA22F37-459A-418F-966F-4F56BEAB81C4}" srcId="{5F43A5C6-4EA7-4209-B214-91773FD1C98F}" destId="{FBF85F17-D0C4-4111-9F3A-AD471227213B}" srcOrd="0" destOrd="0" parTransId="{17DFEBB3-CBD9-4558-A449-638557FFFB90}" sibTransId="{7463F6C1-1BAC-4CC8-8EC4-C60216C23908}"/>
    <dgm:cxn modelId="{3CD4B537-C967-4165-ABB1-76944E816D80}" srcId="{1B663F55-0AB7-4D74-B7A4-D22EA6FCCC35}" destId="{5C71734B-4974-48C7-8B05-A68838DC6618}" srcOrd="0" destOrd="0" parTransId="{92CEB9E3-9C2F-4C92-9775-5399DB9AFE79}" sibTransId="{E5DDAB7B-ED44-4B90-990E-EFC0245D786F}"/>
    <dgm:cxn modelId="{C2CE1339-2F0E-4F1A-A222-6AFDEA771A5E}" type="presOf" srcId="{3E0CE2AE-4809-4C5B-8AAE-A2C0E3C59602}" destId="{8198A400-4A9C-423F-BEB9-E1A1860C8DEB}" srcOrd="0" destOrd="0" presId="urn:microsoft.com/office/officeart/2005/8/layout/orgChart1"/>
    <dgm:cxn modelId="{9C25D33A-E196-4E3D-AE29-FDA1207EE73F}" srcId="{5F43A5C6-4EA7-4209-B214-91773FD1C98F}" destId="{63E382C7-4B02-4BE0-A5C6-90705863AA5D}" srcOrd="2" destOrd="0" parTransId="{C07C0EF5-C6C4-41ED-B569-E5599CEC354A}" sibTransId="{5E2C6B55-3D11-4878-8A85-C8C62F4567B6}"/>
    <dgm:cxn modelId="{E851B73C-AEC3-41DB-9957-40FAAE9A0171}" type="presOf" srcId="{36595B80-5513-4292-AB26-EAB0B7A6E91F}" destId="{0D788867-957E-4CA2-AEEC-33CEDD3F6C2E}" srcOrd="0" destOrd="0" presId="urn:microsoft.com/office/officeart/2005/8/layout/orgChart1"/>
    <dgm:cxn modelId="{9EEB7640-81C4-4FEA-A49D-5F4AC10AAD10}" srcId="{FBD6108C-7E42-4C4F-ABF5-C0BD85B4894F}" destId="{07C28372-0A53-4BAC-8144-238499418048}" srcOrd="3" destOrd="0" parTransId="{07DD3D70-2334-44F5-A1EB-E31AD103EBC6}" sibTransId="{DCB05A4D-6D1A-4ADE-A24E-3EB1C5AC9519}"/>
    <dgm:cxn modelId="{D902145B-E7B8-4D1E-9910-DA22A046BA83}" type="presOf" srcId="{46DBF3F1-B96F-4D89-B06B-A2CA9E4A4FB8}" destId="{253061C1-5E4A-4C23-81B3-781B4E346468}" srcOrd="1" destOrd="0" presId="urn:microsoft.com/office/officeart/2005/8/layout/orgChart1"/>
    <dgm:cxn modelId="{42FFB05C-EC9A-4867-A99B-EC845B9C7320}" type="presOf" srcId="{088EADCE-08E2-4AC6-8F88-9D63C7015401}" destId="{6BCA8354-0575-4A99-B717-A527DAC9F8DE}" srcOrd="0" destOrd="0" presId="urn:microsoft.com/office/officeart/2005/8/layout/orgChart1"/>
    <dgm:cxn modelId="{7FB2235E-C685-4759-B1AA-ECF00A330120}" type="presOf" srcId="{3299367A-B2F6-4D69-AC01-6D1B21A5D10A}" destId="{3A006DB3-52A9-44B7-9F0E-D7A4DECBFFDE}" srcOrd="0" destOrd="0" presId="urn:microsoft.com/office/officeart/2005/8/layout/orgChart1"/>
    <dgm:cxn modelId="{147F4A5E-DA5C-46B9-83C3-9DBBD1568E20}" type="presOf" srcId="{207D872C-BCCA-43D1-9107-D157F7759250}" destId="{92D9E372-7F78-47A4-B99F-86E028230D29}" srcOrd="1" destOrd="0" presId="urn:microsoft.com/office/officeart/2005/8/layout/orgChart1"/>
    <dgm:cxn modelId="{EFCF315F-39BE-47DB-A920-2D66FA7FBEE1}" type="presOf" srcId="{BA0AB797-9C89-47F7-AD9B-038DFC97C0FA}" destId="{2087B25D-3ED1-4510-B18B-69E06FE29C70}" srcOrd="0" destOrd="0" presId="urn:microsoft.com/office/officeart/2005/8/layout/orgChart1"/>
    <dgm:cxn modelId="{FDF7AB5F-D04C-49AB-AD6C-484342F7EEA8}" srcId="{E9B6E7EE-A933-4970-850A-047B510BAAC5}" destId="{8E813553-5D57-4D0B-9D64-6983648614FF}" srcOrd="4" destOrd="0" parTransId="{3299367A-B2F6-4D69-AC01-6D1B21A5D10A}" sibTransId="{36612C41-C492-41E0-9C09-85A82DA4ED2A}"/>
    <dgm:cxn modelId="{840A1963-4521-4F8B-92E1-DE524603E2C7}" type="presOf" srcId="{F2421DF0-DD7D-4952-BD2D-B2B7AF934E4E}" destId="{86C1CB57-4F2D-426E-A04A-CA74E64BE617}" srcOrd="0" destOrd="0" presId="urn:microsoft.com/office/officeart/2005/8/layout/orgChart1"/>
    <dgm:cxn modelId="{A8A94D63-0E28-4236-9107-10083D9E5366}" type="presOf" srcId="{1D53F241-DFC9-4D98-A8AD-0653BE5728B5}" destId="{7CB86D0E-C88E-4389-9DB1-417E80FF87F7}" srcOrd="0" destOrd="0" presId="urn:microsoft.com/office/officeart/2005/8/layout/orgChart1"/>
    <dgm:cxn modelId="{45F35543-4B75-4D6E-A304-13313A2AFADE}" type="presOf" srcId="{8E813553-5D57-4D0B-9D64-6983648614FF}" destId="{C755EE4B-6009-4718-B412-7E0E514A4174}" srcOrd="0" destOrd="0" presId="urn:microsoft.com/office/officeart/2005/8/layout/orgChart1"/>
    <dgm:cxn modelId="{62E78943-A1E7-4319-917D-3FCFEAF40433}" type="presOf" srcId="{63E382C7-4B02-4BE0-A5C6-90705863AA5D}" destId="{56334058-7DBD-4636-A8D2-1379BA095B96}" srcOrd="1" destOrd="0" presId="urn:microsoft.com/office/officeart/2005/8/layout/orgChart1"/>
    <dgm:cxn modelId="{627EA363-F969-4C22-B61B-0D9728CF9050}" type="presOf" srcId="{2ECEB338-653F-4998-8FEE-AF3833A6705D}" destId="{378C177C-50C0-4CC3-B252-D17142B361DA}" srcOrd="0" destOrd="0" presId="urn:microsoft.com/office/officeart/2005/8/layout/orgChart1"/>
    <dgm:cxn modelId="{B068E343-E1C1-49CE-ABE4-D8C64E378B1C}" type="presOf" srcId="{0A21D14C-A337-42D6-9C1E-FB1EF7744B69}" destId="{840C5B7C-504E-402C-8722-2D8FB7F13F72}" srcOrd="0" destOrd="0" presId="urn:microsoft.com/office/officeart/2005/8/layout/orgChart1"/>
    <dgm:cxn modelId="{3664A544-529E-4DD4-AD72-8621EE13C5B6}" type="presOf" srcId="{9D261FF9-C856-4776-9DB4-2E1AE2751BC0}" destId="{92CD2CED-3744-4908-A452-2CB29D3A028C}" srcOrd="1" destOrd="0" presId="urn:microsoft.com/office/officeart/2005/8/layout/orgChart1"/>
    <dgm:cxn modelId="{1EA28D65-A5DF-424A-A5E2-92BA79E4BA59}" type="presOf" srcId="{969F98E7-8318-482A-96B4-4C834E062F16}" destId="{BDE851EE-F51B-4DCD-A041-D4C8771B676B}" srcOrd="1" destOrd="0" presId="urn:microsoft.com/office/officeart/2005/8/layout/orgChart1"/>
    <dgm:cxn modelId="{4323DF45-C61E-4097-80F8-5153A958C57C}" type="presOf" srcId="{130EA389-F0FD-40A5-B957-D7649970EC60}" destId="{78292253-FD6B-416D-A14B-714F4568C995}" srcOrd="0" destOrd="0" presId="urn:microsoft.com/office/officeart/2005/8/layout/orgChart1"/>
    <dgm:cxn modelId="{8A840A66-5B35-4BD7-BE3A-F0AFC1826B1D}" type="presOf" srcId="{6C561CAE-555D-4086-B5DC-FCE09F58D6B4}" destId="{3B112CA9-7BAC-4B2A-8F41-24535B3A5A20}" srcOrd="1" destOrd="0" presId="urn:microsoft.com/office/officeart/2005/8/layout/orgChart1"/>
    <dgm:cxn modelId="{5F1A8247-8D7A-4977-91FE-A9243733733C}" type="presOf" srcId="{78D960AF-5FD5-452D-BBAA-8A959AC29A8E}" destId="{BC704E92-7BD2-44AB-95C8-A3E0DF4B2507}" srcOrd="0" destOrd="0" presId="urn:microsoft.com/office/officeart/2005/8/layout/orgChart1"/>
    <dgm:cxn modelId="{3C112C68-9E52-4536-9194-2D39EBD14069}" type="presOf" srcId="{D17D1B70-6169-4F85-8993-AAFC92176575}" destId="{5402671D-9D5F-4B58-9161-09900FBD3DAA}" srcOrd="0" destOrd="0" presId="urn:microsoft.com/office/officeart/2005/8/layout/orgChart1"/>
    <dgm:cxn modelId="{F8252069-19A7-47AD-B05C-136A050F5E51}" type="presOf" srcId="{C8FB90F8-0222-4E34-BEF8-7F571513B4E2}" destId="{510CC558-3DAD-4051-BD6E-5D69A4FD5898}" srcOrd="0" destOrd="0" presId="urn:microsoft.com/office/officeart/2005/8/layout/orgChart1"/>
    <dgm:cxn modelId="{2A2A6369-F301-4540-8585-42947FD5AA94}" type="presOf" srcId="{FD5F64FA-DF73-447D-A445-55E654F76BAA}" destId="{3A90BC77-112A-45D7-97E2-A332B953CB83}" srcOrd="0" destOrd="0" presId="urn:microsoft.com/office/officeart/2005/8/layout/orgChart1"/>
    <dgm:cxn modelId="{93069869-B3E1-465B-9D80-00687D7333DD}" type="presOf" srcId="{08638218-D515-40EF-BD4D-6863855C1036}" destId="{C5D18C04-D66C-4521-A4E3-BB2E304A0FE3}" srcOrd="0" destOrd="0" presId="urn:microsoft.com/office/officeart/2005/8/layout/orgChart1"/>
    <dgm:cxn modelId="{75B5774A-3014-4319-BBCC-801289228225}" type="presOf" srcId="{EEEC1B74-6672-469A-9FFB-5EE25DF51D2D}" destId="{88372602-A76C-4427-83A9-C1A5B2C8BEC3}" srcOrd="0" destOrd="0" presId="urn:microsoft.com/office/officeart/2005/8/layout/orgChart1"/>
    <dgm:cxn modelId="{D36B664B-8814-476F-B5BE-297E60582280}" type="presOf" srcId="{B6F767F3-3BB6-491F-AA87-71EA9DB09451}" destId="{08FC6454-BEE0-4A81-9BC1-0826AA587FA2}" srcOrd="1" destOrd="0" presId="urn:microsoft.com/office/officeart/2005/8/layout/orgChart1"/>
    <dgm:cxn modelId="{C5D8B44C-940A-45EA-BDD8-3BC467505EDA}" type="presOf" srcId="{95649EC8-5D13-4230-8A52-DB21538D870F}" destId="{DFECE344-75EB-4402-9328-0D3549FDD3E9}" srcOrd="0" destOrd="0" presId="urn:microsoft.com/office/officeart/2005/8/layout/orgChart1"/>
    <dgm:cxn modelId="{E3D4F26D-B7B0-47E8-AA2C-FB2434D40983}" type="presOf" srcId="{F598631A-CA93-4F7E-AC6E-CD0F13C7F7BC}" destId="{BE3907BA-0995-428A-B650-ABBA1DC33B24}" srcOrd="0" destOrd="0" presId="urn:microsoft.com/office/officeart/2005/8/layout/orgChart1"/>
    <dgm:cxn modelId="{93EB4D4E-3DAC-40D4-8324-BDE27EAFB648}" type="presOf" srcId="{9C92807D-A576-4F86-BB27-1CF5D38D4396}" destId="{79A20B9F-3094-46C7-B492-59DC89A62D73}" srcOrd="0" destOrd="0" presId="urn:microsoft.com/office/officeart/2005/8/layout/orgChart1"/>
    <dgm:cxn modelId="{0ECB8D6F-614F-4424-BFEB-257B2405176E}" type="presOf" srcId="{2F478585-0620-473A-B6A2-D43C680AB553}" destId="{734B2105-50FE-400F-A9ED-6E48B131AFC2}" srcOrd="0" destOrd="0" presId="urn:microsoft.com/office/officeart/2005/8/layout/orgChart1"/>
    <dgm:cxn modelId="{4B8C984F-5B1D-4E55-B4D4-561E3C6448DA}" type="presOf" srcId="{E9B6E7EE-A933-4970-850A-047B510BAAC5}" destId="{1F8ECC84-E2EA-4AF1-A1A1-0E562983EED6}" srcOrd="1" destOrd="0" presId="urn:microsoft.com/office/officeart/2005/8/layout/orgChart1"/>
    <dgm:cxn modelId="{B690B64F-4132-4DD0-9B7E-F317E912B33D}" type="presOf" srcId="{698318CA-0651-4B8D-9B4C-229219C936D2}" destId="{37E078C1-AA71-42F7-833C-41359EFAE2C9}" srcOrd="0" destOrd="0" presId="urn:microsoft.com/office/officeart/2005/8/layout/orgChart1"/>
    <dgm:cxn modelId="{9F851F70-1A6A-4016-8794-6C710E9EC130}" type="presOf" srcId="{A7254D43-7F35-44D6-8336-43D69F7BB826}" destId="{6F44D272-4959-4891-A1DA-E4421BF871E1}" srcOrd="1" destOrd="0" presId="urn:microsoft.com/office/officeart/2005/8/layout/orgChart1"/>
    <dgm:cxn modelId="{CB2F8670-1849-4F71-B56C-CC96D49DF570}" type="presOf" srcId="{FBF85F17-D0C4-4111-9F3A-AD471227213B}" destId="{E9E1284D-BC5E-4313-9CB5-0FCE3227CA4A}" srcOrd="1" destOrd="0" presId="urn:microsoft.com/office/officeart/2005/8/layout/orgChart1"/>
    <dgm:cxn modelId="{D5C32371-E85A-429F-A963-0E821091A01C}" srcId="{08C24E11-AB49-4657-A7E9-4C73A6A212B4}" destId="{5E86D896-605B-4FAF-9AAD-5FFE054312E0}" srcOrd="0" destOrd="0" parTransId="{D17D1B70-6169-4F85-8993-AAFC92176575}" sibTransId="{C7A1B9BC-6A4E-4767-9D24-94B10F69992C}"/>
    <dgm:cxn modelId="{10133871-2224-44F2-BBEE-30E5CC21B2EE}" type="presOf" srcId="{3E771641-E255-481F-B2DC-17FF9F37B194}" destId="{D3902580-82B2-4D57-BF94-551B70FCA427}" srcOrd="0" destOrd="0" presId="urn:microsoft.com/office/officeart/2005/8/layout/orgChart1"/>
    <dgm:cxn modelId="{FCCFF851-EDE7-405B-B7CB-57DC55D8DB99}" srcId="{E9B6E7EE-A933-4970-850A-047B510BAAC5}" destId="{1BF5E799-448E-45AD-8593-377A6E5B3017}" srcOrd="0" destOrd="0" parTransId="{BA0AB797-9C89-47F7-AD9B-038DFC97C0FA}" sibTransId="{F21FA08E-3B40-481B-AB11-628FAD1A85C5}"/>
    <dgm:cxn modelId="{145AEF52-9FE0-4C42-810C-7DE54D091156}" srcId="{FBD6108C-7E42-4C4F-ABF5-C0BD85B4894F}" destId="{CAC61AFF-AD7C-4250-BA42-031CF1CAD535}" srcOrd="1" destOrd="0" parTransId="{08638218-D515-40EF-BD4D-6863855C1036}" sibTransId="{4250778D-0F42-4C2A-8B42-83F26A6F5A2F}"/>
    <dgm:cxn modelId="{26A00974-FA1C-4914-BD75-9E1E88B937AD}" type="presOf" srcId="{1A7F98C1-E358-4862-AD80-5329A664939A}" destId="{46835321-7807-4827-BD18-5391224B38CC}" srcOrd="1" destOrd="0" presId="urn:microsoft.com/office/officeart/2005/8/layout/orgChart1"/>
    <dgm:cxn modelId="{A1882E54-802E-4C2B-8BCF-A803B6629F09}" type="presOf" srcId="{04E970C7-33A9-4EE7-9C6A-05CC7049B7E6}" destId="{AB26CB6C-4A89-4244-9295-B35492F43ECD}" srcOrd="0" destOrd="0" presId="urn:microsoft.com/office/officeart/2005/8/layout/orgChart1"/>
    <dgm:cxn modelId="{CF9B5D74-CF85-4266-B5C5-190406833127}" type="presOf" srcId="{8E813553-5D57-4D0B-9D64-6983648614FF}" destId="{B451BAA7-F243-4A4E-A22E-4FA05DDBD4D5}" srcOrd="1" destOrd="0" presId="urn:microsoft.com/office/officeart/2005/8/layout/orgChart1"/>
    <dgm:cxn modelId="{1B887074-D910-474B-9416-CDE1FC1548F5}" type="presOf" srcId="{F6F6FFA6-9D75-49B1-B031-0AB438AE9A45}" destId="{3DCFC9F0-9440-42A7-A023-453F46B80615}" srcOrd="0" destOrd="0" presId="urn:microsoft.com/office/officeart/2005/8/layout/orgChart1"/>
    <dgm:cxn modelId="{8AA13775-C1BC-40C8-8BF7-BC66A461F658}" type="presOf" srcId="{9D261FF9-C856-4776-9DB4-2E1AE2751BC0}" destId="{68FD1CB5-1080-4BCD-A0CA-E0B237636E62}" srcOrd="0" destOrd="0" presId="urn:microsoft.com/office/officeart/2005/8/layout/orgChart1"/>
    <dgm:cxn modelId="{8C8CF655-0EC7-450E-8269-C6A27E25C101}" type="presOf" srcId="{8E6BC781-FEDF-41F4-A6D6-98FE275817DA}" destId="{33BBFBCF-41BF-4D89-B503-A83053C09AAA}" srcOrd="0" destOrd="0" presId="urn:microsoft.com/office/officeart/2005/8/layout/orgChart1"/>
    <dgm:cxn modelId="{6F2B6956-3E75-4AA0-8EA8-6F6D393C463E}" type="presOf" srcId="{969F98E7-8318-482A-96B4-4C834E062F16}" destId="{6BDCF8D4-F163-4F4B-AC07-D1E3FB92A49D}" srcOrd="0" destOrd="0" presId="urn:microsoft.com/office/officeart/2005/8/layout/orgChart1"/>
    <dgm:cxn modelId="{10BD7956-BDE0-4B01-9070-E531B689326C}" type="presOf" srcId="{F9146B95-CA9D-4AA4-86E1-23BF50A24971}" destId="{25837D22-3C09-414F-8423-A21DA9CDD4E4}" srcOrd="0" destOrd="0" presId="urn:microsoft.com/office/officeart/2005/8/layout/orgChart1"/>
    <dgm:cxn modelId="{C0F1AC57-6BFC-491E-8CE8-5875B94B310D}" srcId="{969F98E7-8318-482A-96B4-4C834E062F16}" destId="{E1983E5A-B0DE-4FFA-AB5F-52D01F2F3C8E}" srcOrd="3" destOrd="0" parTransId="{F2421DF0-DD7D-4952-BD2D-B2B7AF934E4E}" sibTransId="{B505CD74-492B-4F0D-981A-3F4C151C5650}"/>
    <dgm:cxn modelId="{AAE28B78-1059-4627-AAF1-4BBEE0EF27DD}" type="presOf" srcId="{AAAE6D26-D21A-4DB1-AE04-932DA19CDC69}" destId="{C7807600-06EB-4AEB-B02A-666AF3DA16D9}" srcOrd="0" destOrd="0" presId="urn:microsoft.com/office/officeart/2005/8/layout/orgChart1"/>
    <dgm:cxn modelId="{C233EC7B-98B5-403B-87E0-4AA74A46C6FE}" srcId="{E9B6E7EE-A933-4970-850A-047B510BAAC5}" destId="{19A9F47F-D3E1-4905-B688-44F24E526866}" srcOrd="2" destOrd="0" parTransId="{6C63003F-B7E4-43FE-B1B6-7507CEEB54B9}" sibTransId="{D0A98CA1-0F61-47DF-A090-3EE722EB9DB8}"/>
    <dgm:cxn modelId="{685A477D-DF96-41EF-9C8B-19DFBF13B116}" type="presOf" srcId="{2E81F606-4B94-48FC-91F4-9BF17E9F0028}" destId="{83F1CCF5-F97F-4C06-A279-00034D551C28}" srcOrd="0" destOrd="0" presId="urn:microsoft.com/office/officeart/2005/8/layout/orgChart1"/>
    <dgm:cxn modelId="{67A35B7F-57A3-49FD-8B98-FB30E2E1B8F8}" type="presOf" srcId="{B46597E1-1A6B-4CD5-8DF6-66AE56207065}" destId="{6B93541A-58B3-4D95-A4B2-0791D68A421B}" srcOrd="0" destOrd="0" presId="urn:microsoft.com/office/officeart/2005/8/layout/orgChart1"/>
    <dgm:cxn modelId="{3CB0F280-EE90-48C6-8148-9D380D9DDAE5}" srcId="{08C24E11-AB49-4657-A7E9-4C73A6A212B4}" destId="{E4F353C4-685C-4490-9959-2C0F71D7A7DB}" srcOrd="4" destOrd="0" parTransId="{F9146B95-CA9D-4AA4-86E1-23BF50A24971}" sibTransId="{EAF5450B-BFBF-4A98-9DCC-8C336EB9C30A}"/>
    <dgm:cxn modelId="{F895C082-80E3-4276-9E1D-57DB97400DE8}" type="presOf" srcId="{130EA389-F0FD-40A5-B957-D7649970EC60}" destId="{7016D46B-0E54-4E90-B220-DFE5B406123D}" srcOrd="1" destOrd="0" presId="urn:microsoft.com/office/officeart/2005/8/layout/orgChart1"/>
    <dgm:cxn modelId="{67A4A085-9833-4772-A5E9-5D48C8CFB86E}" srcId="{207D872C-BCCA-43D1-9107-D157F7759250}" destId="{00FA5000-80BA-4A54-96F8-1FE896957A99}" srcOrd="3" destOrd="0" parTransId="{C2506451-46EF-41DB-B9A8-292012EAF6B0}" sibTransId="{61DD75A6-C2BF-4DD7-A656-7615BEF0817D}"/>
    <dgm:cxn modelId="{3849AE85-5A0D-450E-A247-981D4EC099C3}" type="presOf" srcId="{1A7F98C1-E358-4862-AD80-5329A664939A}" destId="{9ABA6063-2772-4077-B5EB-BC44316CCD5E}" srcOrd="0" destOrd="0" presId="urn:microsoft.com/office/officeart/2005/8/layout/orgChart1"/>
    <dgm:cxn modelId="{1F230986-E44E-48AF-BF3D-9FE885B7E75D}" type="presOf" srcId="{ACF4027B-1D58-4C8B-9D86-44EFBFD10B76}" destId="{D4CFEE40-47A5-4F7B-98FD-E2B6D149F436}" srcOrd="1" destOrd="0" presId="urn:microsoft.com/office/officeart/2005/8/layout/orgChart1"/>
    <dgm:cxn modelId="{FDD7B486-1793-49D1-ACCF-47AB13D59973}" type="presOf" srcId="{6C561CAE-555D-4086-B5DC-FCE09F58D6B4}" destId="{D697B077-D06C-4A56-9C93-E003AE02EADE}" srcOrd="0" destOrd="0" presId="urn:microsoft.com/office/officeart/2005/8/layout/orgChart1"/>
    <dgm:cxn modelId="{BE28C186-BCC8-4BC7-9DEA-70A79B39C487}" type="presOf" srcId="{314AE9E6-9C9E-4C9C-B9D6-9C29AB696FF4}" destId="{3A077401-7010-45FF-AA59-AA5A911026F6}" srcOrd="0" destOrd="0" presId="urn:microsoft.com/office/officeart/2005/8/layout/orgChart1"/>
    <dgm:cxn modelId="{C2134F8A-CF0B-49A8-BFD6-34FF2880FA70}" type="presOf" srcId="{5FB8D88C-31F7-4F87-86EB-B4665083B468}" destId="{2C7B5FE5-60CA-4C8A-9EF6-E2145595BEB3}" srcOrd="0" destOrd="0" presId="urn:microsoft.com/office/officeart/2005/8/layout/orgChart1"/>
    <dgm:cxn modelId="{0751508A-B044-4D50-BD1D-089930C2A00D}" type="presOf" srcId="{AAAE6D26-D21A-4DB1-AE04-932DA19CDC69}" destId="{05F794F8-9E8E-4A37-A3A0-D85D742B71AE}" srcOrd="1" destOrd="0" presId="urn:microsoft.com/office/officeart/2005/8/layout/orgChart1"/>
    <dgm:cxn modelId="{ECFB008B-D3D5-4D01-A326-B513AF860495}" type="presOf" srcId="{46DBF3F1-B96F-4D89-B06B-A2CA9E4A4FB8}" destId="{C6823983-C184-4DAB-B376-2AD53A6F39EB}" srcOrd="0" destOrd="0" presId="urn:microsoft.com/office/officeart/2005/8/layout/orgChart1"/>
    <dgm:cxn modelId="{BA68128B-68F1-4B04-935D-EE8247E5FD6A}" srcId="{5F43A5C6-4EA7-4209-B214-91773FD1C98F}" destId="{85419CFF-6F0F-4AFA-B495-C92278AA92D1}" srcOrd="4" destOrd="0" parTransId="{B8D226BA-99A4-479B-A064-407D35AE9043}" sibTransId="{5C363520-F2DA-4D05-BBF3-546B5990F8FC}"/>
    <dgm:cxn modelId="{99173B8C-A459-43FD-B99C-3B9F4EA60BC8}" type="presOf" srcId="{5C71734B-4974-48C7-8B05-A68838DC6618}" destId="{2E93917B-0ED0-471A-B899-07E567B1D90A}" srcOrd="1" destOrd="0" presId="urn:microsoft.com/office/officeart/2005/8/layout/orgChart1"/>
    <dgm:cxn modelId="{B13CE88D-C507-42C0-94D4-6903A7991F9F}" srcId="{ACF4027B-1D58-4C8B-9D86-44EFBFD10B76}" destId="{5FB8D88C-31F7-4F87-86EB-B4665083B468}" srcOrd="3" destOrd="0" parTransId="{B132D472-1565-41D4-97DD-6643EC568494}" sibTransId="{E25CF755-B30F-4B49-98BB-5FD43E2097A4}"/>
    <dgm:cxn modelId="{4D5C178F-9788-4586-B0C8-293C2C2097F1}" type="presOf" srcId="{6132865D-5758-48AB-A79F-DE6F55B9D83C}" destId="{E57B174B-EFFE-4DEF-8960-EEC8B6A84E9D}" srcOrd="1" destOrd="0" presId="urn:microsoft.com/office/officeart/2005/8/layout/orgChart1"/>
    <dgm:cxn modelId="{BBCA4092-5D32-42B8-98A7-A719DC8436D4}" type="presOf" srcId="{FEEE2C9C-D4AF-48A4-8D5F-53DAA937D290}" destId="{5CDE9FA7-FBBA-462C-B3FD-61558EFF122F}" srcOrd="0" destOrd="0" presId="urn:microsoft.com/office/officeart/2005/8/layout/orgChart1"/>
    <dgm:cxn modelId="{7E99CE92-4C22-4FC1-B7FD-FDE82274F3DF}" srcId="{B3216BB2-A269-47D4-B3C8-350681B8016B}" destId="{08C24E11-AB49-4657-A7E9-4C73A6A212B4}" srcOrd="6" destOrd="0" parTransId="{EA7A1BC8-148D-46FD-9A31-D9E856E266B5}" sibTransId="{5C794097-52D9-4DD4-847E-7020806649FE}"/>
    <dgm:cxn modelId="{00B37B93-C43E-4B4B-B2BC-5676461D749B}" type="presOf" srcId="{B8D226BA-99A4-479B-A064-407D35AE9043}" destId="{20D715FE-104E-40B6-B888-5F9F561BCDAA}" srcOrd="0" destOrd="0" presId="urn:microsoft.com/office/officeart/2005/8/layout/orgChart1"/>
    <dgm:cxn modelId="{BBDE6094-C485-4D87-BE46-F2774645C6E4}" type="presOf" srcId="{5F43A5C6-4EA7-4209-B214-91773FD1C98F}" destId="{F3D6CF5E-15AA-474F-8EC9-14597F385E08}" srcOrd="1" destOrd="0" presId="urn:microsoft.com/office/officeart/2005/8/layout/orgChart1"/>
    <dgm:cxn modelId="{B98D9898-74A8-437D-8E3A-D54188E4818E}" type="presOf" srcId="{553EED97-AEC8-4780-8D8C-B2C470454A95}" destId="{24256DD7-6652-4D92-8952-4C40D311353F}" srcOrd="0" destOrd="0" presId="urn:microsoft.com/office/officeart/2005/8/layout/orgChart1"/>
    <dgm:cxn modelId="{91394C99-2AEA-41E2-82D0-936B4F85D53A}" type="presOf" srcId="{65E23FE1-EECA-49B9-8003-9CB4823C26AA}" destId="{80FB5CC4-04DD-4E3C-B177-E592DD34EC11}" srcOrd="0" destOrd="0" presId="urn:microsoft.com/office/officeart/2005/8/layout/orgChart1"/>
    <dgm:cxn modelId="{3F96ED99-FFD9-44B8-96B8-002D64D050E6}" type="presOf" srcId="{81445F44-ABAC-4A87-B69B-66CACAF1BF24}" destId="{5FB46F44-7292-401C-AF65-149C3747FC35}" srcOrd="0" destOrd="0" presId="urn:microsoft.com/office/officeart/2005/8/layout/orgChart1"/>
    <dgm:cxn modelId="{8796E69A-9BCA-436E-B451-D5E9F447600E}" type="presOf" srcId="{EB8171CD-EA5B-4647-9BBC-177C607F09C7}" destId="{8B5A6792-0B03-4CD4-95CC-DEB1B4419B78}" srcOrd="0" destOrd="0" presId="urn:microsoft.com/office/officeart/2005/8/layout/orgChart1"/>
    <dgm:cxn modelId="{65F2C39B-59A0-454D-AB33-9A5603E133DE}" type="presOf" srcId="{8E184BEF-F011-4C7E-907E-A84B5524C990}" destId="{7F536C86-D895-4438-8411-0D1452CB4327}" srcOrd="1" destOrd="0" presId="urn:microsoft.com/office/officeart/2005/8/layout/orgChart1"/>
    <dgm:cxn modelId="{B71CCA9F-7910-4B4B-9662-8255EA76118E}" type="presOf" srcId="{536B61CA-352F-4DEF-BB23-93E20C87803A}" destId="{3976CAFA-9349-44CE-B03B-9C3E8DD2425D}" srcOrd="1" destOrd="0" presId="urn:microsoft.com/office/officeart/2005/8/layout/orgChart1"/>
    <dgm:cxn modelId="{1FB755A1-7621-41E5-8E7C-8DFAE5F6C5D6}" srcId="{B3216BB2-A269-47D4-B3C8-350681B8016B}" destId="{207D872C-BCCA-43D1-9107-D157F7759250}" srcOrd="3" destOrd="0" parTransId="{FD5F64FA-DF73-447D-A445-55E654F76BAA}" sibTransId="{AB0BC0A8-DAB5-4EB4-B4B3-E868AD96936A}"/>
    <dgm:cxn modelId="{D4474FA4-F68B-4377-991B-F79E30BB3AA5}" srcId="{2A2CD615-BB7A-46D7-8137-4F14E5C9F3F3}" destId="{B3216BB2-A269-47D4-B3C8-350681B8016B}" srcOrd="0" destOrd="0" parTransId="{A23B3629-344C-4D23-B427-9D60EEDF7329}" sibTransId="{EEC11790-9875-4176-983C-9E6F3A1750B8}"/>
    <dgm:cxn modelId="{F0487BA6-BEB9-41A3-8E77-D63544A56E0D}" type="presOf" srcId="{2ECEB338-653F-4998-8FEE-AF3833A6705D}" destId="{465DE5B1-7D7D-4A9B-A2AF-C60D0E1CA051}" srcOrd="1" destOrd="0" presId="urn:microsoft.com/office/officeart/2005/8/layout/orgChart1"/>
    <dgm:cxn modelId="{7DBD00A7-4E75-4947-9CBD-B371CC3087B4}" type="presOf" srcId="{07DD3D70-2334-44F5-A1EB-E31AD103EBC6}" destId="{59D5FA26-FD35-43E5-9B30-D1D881222CF9}" srcOrd="0" destOrd="0" presId="urn:microsoft.com/office/officeart/2005/8/layout/orgChart1"/>
    <dgm:cxn modelId="{14C4BFA7-502D-4079-AB96-722AC14EC7F8}" srcId="{ACF4027B-1D58-4C8B-9D86-44EFBFD10B76}" destId="{68A8570F-2F1F-4192-A75D-2221BE9D4315}" srcOrd="2" destOrd="0" parTransId="{1D53F241-DFC9-4D98-A8AD-0653BE5728B5}" sibTransId="{B8D245B3-70C8-4AC3-9446-77F77868671F}"/>
    <dgm:cxn modelId="{677ECDA7-3352-4415-AAE4-DF23CED67A0B}" srcId="{207D872C-BCCA-43D1-9107-D157F7759250}" destId="{B7D88665-ECFF-4F96-BD84-0A176E0F15D9}" srcOrd="0" destOrd="0" parTransId="{3E0CE2AE-4809-4C5B-8AAE-A2C0E3C59602}" sibTransId="{484363DE-A873-470B-8412-84AD4A0D95A1}"/>
    <dgm:cxn modelId="{C4CB8BA8-DACF-4F69-A586-EFD112F9B22E}" type="presOf" srcId="{A7254D43-7F35-44D6-8336-43D69F7BB826}" destId="{49F8FDDF-DF40-4811-B94E-B0308A785CB6}" srcOrd="0" destOrd="0" presId="urn:microsoft.com/office/officeart/2005/8/layout/orgChart1"/>
    <dgm:cxn modelId="{124C28A9-BE28-4BC1-B790-326D9D2AC9FF}" type="presOf" srcId="{19A9F47F-D3E1-4905-B688-44F24E526866}" destId="{C3D5F3F4-15D5-41BD-B64D-69F0F685B6EC}" srcOrd="0" destOrd="0" presId="urn:microsoft.com/office/officeart/2005/8/layout/orgChart1"/>
    <dgm:cxn modelId="{6858D2AA-0F48-4D9C-AE4F-8CB6BC3B94F5}" type="presOf" srcId="{CAC61AFF-AD7C-4250-BA42-031CF1CAD535}" destId="{419612F0-3319-449E-8289-835EAB3B5F5F}" srcOrd="1" destOrd="0" presId="urn:microsoft.com/office/officeart/2005/8/layout/orgChart1"/>
    <dgm:cxn modelId="{39A102AB-F041-41E4-8BB7-17752531D6D9}" srcId="{08C24E11-AB49-4657-A7E9-4C73A6A212B4}" destId="{36595B80-5513-4292-AB26-EAB0B7A6E91F}" srcOrd="1" destOrd="0" parTransId="{5EEAA385-8194-4FA3-BB82-5AC140611554}" sibTransId="{ED3393F2-28CA-4CFC-A015-55D15A3E680A}"/>
    <dgm:cxn modelId="{739D8CB1-B05C-4040-B113-3344C4D736D8}" type="presOf" srcId="{E4F353C4-685C-4490-9959-2C0F71D7A7DB}" destId="{35501F95-46C1-4215-8B5C-77206DFB67C6}" srcOrd="1" destOrd="0" presId="urn:microsoft.com/office/officeart/2005/8/layout/orgChart1"/>
    <dgm:cxn modelId="{41735DB2-4544-4436-B34A-9A4ACD374CD7}" type="presOf" srcId="{536B61CA-352F-4DEF-BB23-93E20C87803A}" destId="{C39F2464-0850-4FB3-AF5B-65522538BBB1}" srcOrd="0" destOrd="0" presId="urn:microsoft.com/office/officeart/2005/8/layout/orgChart1"/>
    <dgm:cxn modelId="{E7D1A9B4-7FB1-4CC8-8C4E-3E23FE08ACD3}" type="presOf" srcId="{B6F767F3-3BB6-491F-AA87-71EA9DB09451}" destId="{E67B1753-FD7E-4D63-B985-13CB55E2DC23}" srcOrd="0" destOrd="0" presId="urn:microsoft.com/office/officeart/2005/8/layout/orgChart1"/>
    <dgm:cxn modelId="{66491AB5-C2DC-4F57-9477-92CAE3E14BA3}" type="presOf" srcId="{1BF5E799-448E-45AD-8593-377A6E5B3017}" destId="{92F666CB-44CF-4BA4-9733-E88F22C37DE6}" srcOrd="0" destOrd="0" presId="urn:microsoft.com/office/officeart/2005/8/layout/orgChart1"/>
    <dgm:cxn modelId="{EED142B5-2B63-4449-8FB8-090185D39E56}" srcId="{B3216BB2-A269-47D4-B3C8-350681B8016B}" destId="{1B663F55-0AB7-4D74-B7A4-D22EA6FCCC35}" srcOrd="2" destOrd="0" parTransId="{698318CA-0651-4B8D-9B4C-229219C936D2}" sibTransId="{C3563F0E-E0F0-4DC0-AF67-A6A212E4874E}"/>
    <dgm:cxn modelId="{C1D588B7-7B65-4767-B1CD-3E2D48F4DECF}" type="presOf" srcId="{A70817CC-810A-43EE-AECB-8139DDD8DF34}" destId="{D70E05F0-750D-4879-9C4C-578E17FC16E4}" srcOrd="0" destOrd="0" presId="urn:microsoft.com/office/officeart/2005/8/layout/orgChart1"/>
    <dgm:cxn modelId="{2F4E53B9-84F0-47D8-9421-06879CD3A6A5}" type="presOf" srcId="{E1EE9B4E-F98C-4E0E-B603-311F9F7C4DA9}" destId="{66E04BA3-E5B6-4CBA-98B6-6793E585FADB}" srcOrd="0" destOrd="0" presId="urn:microsoft.com/office/officeart/2005/8/layout/orgChart1"/>
    <dgm:cxn modelId="{D5B09EB9-A3F7-4880-AD11-C9214709638C}" srcId="{B3216BB2-A269-47D4-B3C8-350681B8016B}" destId="{ACF4027B-1D58-4C8B-9D86-44EFBFD10B76}" srcOrd="0" destOrd="0" parTransId="{DA68061F-AE5C-4815-B7CF-BD888244CB40}" sibTransId="{2DB09CA3-418C-470A-A7FA-79E25C8AF622}"/>
    <dgm:cxn modelId="{E02CA7B9-F022-476E-AA24-6027AE609CF5}" type="presOf" srcId="{0A21D14C-A337-42D6-9C1E-FB1EF7744B69}" destId="{A7A5D45B-09EF-4E01-8FD0-946B5C1037FC}" srcOrd="1" destOrd="0" presId="urn:microsoft.com/office/officeart/2005/8/layout/orgChart1"/>
    <dgm:cxn modelId="{D019DBB9-D0D8-4C8D-9BF9-7D6B0B479A9E}" type="presOf" srcId="{E4F353C4-685C-4490-9959-2C0F71D7A7DB}" destId="{D6D46522-E871-43F7-A0EB-BCE9C20FECB5}" srcOrd="0" destOrd="0" presId="urn:microsoft.com/office/officeart/2005/8/layout/orgChart1"/>
    <dgm:cxn modelId="{6F281BBC-BDC6-4393-9828-E7AEA766D715}" type="presOf" srcId="{B87A7EE4-FA65-4236-9770-7D0AB368028E}" destId="{1FEFE469-E4B7-4FC3-B1C3-58466BEA019C}" srcOrd="0" destOrd="0" presId="urn:microsoft.com/office/officeart/2005/8/layout/orgChart1"/>
    <dgm:cxn modelId="{F4CB6EBF-3181-419C-8C79-412A8FE64EAE}" type="presOf" srcId="{C70B6197-5D24-4A35-A4B8-387072B320E6}" destId="{59FDE6D1-4B66-4E6B-AFE1-BD000B9B3011}" srcOrd="0" destOrd="0" presId="urn:microsoft.com/office/officeart/2005/8/layout/orgChart1"/>
    <dgm:cxn modelId="{46B9A5C0-0731-4E78-BBAB-A105D0667D26}" srcId="{B3216BB2-A269-47D4-B3C8-350681B8016B}" destId="{969F98E7-8318-482A-96B4-4C834E062F16}" srcOrd="7" destOrd="0" parTransId="{2F38CD7A-C9D2-466B-B0BE-6DCDA30FAEBF}" sibTransId="{9FCBF6DD-08FD-4247-8741-E7DD577018C7}"/>
    <dgm:cxn modelId="{E28807C2-D576-4F83-AF35-62F0F556C2FD}" type="presOf" srcId="{00FA5000-80BA-4A54-96F8-1FE896957A99}" destId="{8C791BC8-9E44-4194-9400-9EDE1D99D693}" srcOrd="1" destOrd="0" presId="urn:microsoft.com/office/officeart/2005/8/layout/orgChart1"/>
    <dgm:cxn modelId="{15AF5CC2-A9B1-4305-8678-7521E727800B}" type="presOf" srcId="{E9B6E7EE-A933-4970-850A-047B510BAAC5}" destId="{CABEB3E0-49AA-42A8-B681-57AEC261FCC6}" srcOrd="0" destOrd="0" presId="urn:microsoft.com/office/officeart/2005/8/layout/orgChart1"/>
    <dgm:cxn modelId="{B3EA35C3-CEFB-4C0D-8926-A03E818D2B0B}" type="presOf" srcId="{EB8171CD-EA5B-4647-9BBC-177C607F09C7}" destId="{FD206C1B-395B-4B20-995D-DB9B8BC2F9EB}" srcOrd="1" destOrd="0" presId="urn:microsoft.com/office/officeart/2005/8/layout/orgChart1"/>
    <dgm:cxn modelId="{599ABFC5-1C2E-4021-8562-E61F1A537604}" srcId="{FBD6108C-7E42-4C4F-ABF5-C0BD85B4894F}" destId="{3E771641-E255-481F-B2DC-17FF9F37B194}" srcOrd="2" destOrd="0" parTransId="{E043B9CC-FBEC-432B-B9D4-4147E349991B}" sibTransId="{4F28759A-3AB3-4734-B0C7-911F393B0C41}"/>
    <dgm:cxn modelId="{4189F2C5-BA72-44D8-9E2D-D5781F21924B}" type="presOf" srcId="{3E771641-E255-481F-B2DC-17FF9F37B194}" destId="{95041370-B9D0-4374-9B48-47D6B445F01C}" srcOrd="1" destOrd="0" presId="urn:microsoft.com/office/officeart/2005/8/layout/orgChart1"/>
    <dgm:cxn modelId="{1B1DCCC9-3BD1-4E85-BA1E-ACF594751A03}" srcId="{08C24E11-AB49-4657-A7E9-4C73A6A212B4}" destId="{BD4558B7-CF47-494D-A73A-6699758E15F8}" srcOrd="3" destOrd="0" parTransId="{04E970C7-33A9-4EE7-9C6A-05CC7049B7E6}" sibTransId="{C11A4CBF-ADDE-4141-BF57-D6BB2F305428}"/>
    <dgm:cxn modelId="{5DA134CA-DF07-48D7-AA12-C1261398E25E}" type="presOf" srcId="{E1983E5A-B0DE-4FFA-AB5F-52D01F2F3C8E}" destId="{8E4E21C9-F600-44A1-898C-D904111213A1}" srcOrd="0" destOrd="0" presId="urn:microsoft.com/office/officeart/2005/8/layout/orgChart1"/>
    <dgm:cxn modelId="{B4BFC0CD-0CFD-4610-BF44-518164F86CB4}" type="presOf" srcId="{07C28372-0A53-4BAC-8144-238499418048}" destId="{5E750AEC-91D4-4E3D-9AB9-5CE309CACB33}" srcOrd="1" destOrd="0" presId="urn:microsoft.com/office/officeart/2005/8/layout/orgChart1"/>
    <dgm:cxn modelId="{99B838CF-1790-4FD9-A16C-413D65760632}" type="presOf" srcId="{F63084FE-705E-4529-9ED6-05A4D183897C}" destId="{5BCA3213-0F67-4CEE-92F1-56A0AD2DFB2C}" srcOrd="0" destOrd="0" presId="urn:microsoft.com/office/officeart/2005/8/layout/orgChart1"/>
    <dgm:cxn modelId="{096B1ED0-50CD-451B-98C0-DD5846A44607}" type="presOf" srcId="{902DB334-3112-450F-8C43-8F65C70B00F9}" destId="{7E890F64-1248-49A3-82A7-D65DD9FAF368}" srcOrd="0" destOrd="0" presId="urn:microsoft.com/office/officeart/2005/8/layout/orgChart1"/>
    <dgm:cxn modelId="{2DF57BD1-2FD0-4D35-AE97-D6F039FC7B64}" type="presOf" srcId="{314AE9E6-9C9E-4C9C-B9D6-9C29AB696FF4}" destId="{D18D37B1-1D81-4EA9-9447-3AC574A01638}" srcOrd="1" destOrd="0" presId="urn:microsoft.com/office/officeart/2005/8/layout/orgChart1"/>
    <dgm:cxn modelId="{03F985D2-698C-4C19-B9E0-D672F4D12276}" srcId="{E9B6E7EE-A933-4970-850A-047B510BAAC5}" destId="{81445F44-ABAC-4A87-B69B-66CACAF1BF24}" srcOrd="3" destOrd="0" parTransId="{4F5FC958-1F1E-4BB4-886D-7EDD54DDC226}" sibTransId="{B45A9EC4-06BC-476F-8BCF-60F67E958A1C}"/>
    <dgm:cxn modelId="{9CD880D3-5A29-4E31-AB74-6B3B66200C63}" type="presOf" srcId="{68A8570F-2F1F-4192-A75D-2221BE9D4315}" destId="{CE498C6F-2843-4062-9567-F1A06A7E9129}" srcOrd="0" destOrd="0" presId="urn:microsoft.com/office/officeart/2005/8/layout/orgChart1"/>
    <dgm:cxn modelId="{BADB50D4-1F80-4E2A-AF98-A0FE68851816}" type="presOf" srcId="{5EEAA385-8194-4FA3-BB82-5AC140611554}" destId="{D9371CC6-F8E4-4152-BC5B-285F9C25609C}" srcOrd="0" destOrd="0" presId="urn:microsoft.com/office/officeart/2005/8/layout/orgChart1"/>
    <dgm:cxn modelId="{EA108DD4-CA5C-4FB8-A3EE-D17F0500DF8D}" type="presOf" srcId="{5E86D896-605B-4FAF-9AAD-5FFE054312E0}" destId="{66D71D71-D528-4E0B-A256-C4A3AD04C364}" srcOrd="0" destOrd="0" presId="urn:microsoft.com/office/officeart/2005/8/layout/orgChart1"/>
    <dgm:cxn modelId="{74FA65D5-601F-40A0-860C-1F6E40CA14B4}" srcId="{B3216BB2-A269-47D4-B3C8-350681B8016B}" destId="{E9B6E7EE-A933-4970-850A-047B510BAAC5}" srcOrd="5" destOrd="0" parTransId="{94596E37-B072-4EDC-A006-4F93A6E8D494}" sibTransId="{475F9319-583B-493A-9650-5C04839D279C}"/>
    <dgm:cxn modelId="{045473D6-7011-43AC-9638-25E908E27E41}" type="presOf" srcId="{ED5A8EC0-73D3-44D2-8F2A-D15DC8484929}" destId="{C5C7A529-4C81-4CFE-A26A-8FFB0732B060}" srcOrd="1" destOrd="0" presId="urn:microsoft.com/office/officeart/2005/8/layout/orgChart1"/>
    <dgm:cxn modelId="{9712E1D6-B371-4555-9561-A1A9DE6FEDDD}" srcId="{207D872C-BCCA-43D1-9107-D157F7759250}" destId="{B87A7EE4-FA65-4236-9770-7D0AB368028E}" srcOrd="2" destOrd="0" parTransId="{9C92807D-A576-4F86-BB27-1CF5D38D4396}" sibTransId="{A4993ABF-8B63-4AD6-A434-27624578657C}"/>
    <dgm:cxn modelId="{AA79F6D9-E537-467A-8D5E-CCBE01BF5744}" type="presOf" srcId="{7444ECF8-50DA-4E9A-9B03-3BF84712FD46}" destId="{7D0D7497-1226-4A6C-9D9E-401B64EDA382}" srcOrd="0" destOrd="0" presId="urn:microsoft.com/office/officeart/2005/8/layout/orgChart1"/>
    <dgm:cxn modelId="{62EBCCDE-C9D4-4587-AE5C-F29C3C418B6A}" srcId="{1B663F55-0AB7-4D74-B7A4-D22EA6FCCC35}" destId="{A7254D43-7F35-44D6-8336-43D69F7BB826}" srcOrd="4" destOrd="0" parTransId="{553EED97-AEC8-4780-8D8C-B2C470454A95}" sibTransId="{E26D0240-12B6-41F6-8970-D27229FD3D51}"/>
    <dgm:cxn modelId="{98AB65DF-F851-4B2A-86EE-73B932AA6BED}" type="presOf" srcId="{E043B9CC-FBEC-432B-B9D4-4147E349991B}" destId="{4D619EE1-A8A0-48CE-AF9C-8271DF5F4B9B}" srcOrd="0" destOrd="0" presId="urn:microsoft.com/office/officeart/2005/8/layout/orgChart1"/>
    <dgm:cxn modelId="{C5CF67E2-2A54-4160-8CE7-E884EFE95C28}" type="presOf" srcId="{2A2CD615-BB7A-46D7-8137-4F14E5C9F3F3}" destId="{4F88165A-F3D8-432A-8379-4ED785BC4483}" srcOrd="0" destOrd="0" presId="urn:microsoft.com/office/officeart/2005/8/layout/orgChart1"/>
    <dgm:cxn modelId="{B5AA31E3-2055-44E3-BB0D-CF5A89C98C47}" type="presOf" srcId="{08C24E11-AB49-4657-A7E9-4C73A6A212B4}" destId="{EB6D4A01-57B5-4790-B460-752B8BC14B87}" srcOrd="0" destOrd="0" presId="urn:microsoft.com/office/officeart/2005/8/layout/orgChart1"/>
    <dgm:cxn modelId="{3747DCE3-14DD-4E77-8F82-8BA25F366B43}" type="presOf" srcId="{B7D88665-ECFF-4F96-BD84-0A176E0F15D9}" destId="{96912925-50D3-467D-A6C7-C96BCF802285}" srcOrd="1" destOrd="0" presId="urn:microsoft.com/office/officeart/2005/8/layout/orgChart1"/>
    <dgm:cxn modelId="{A18F44E4-EA85-4AE4-A94B-01DEF007E3B2}" srcId="{969F98E7-8318-482A-96B4-4C834E062F16}" destId="{0A21D14C-A337-42D6-9C1E-FB1EF7744B69}" srcOrd="0" destOrd="0" parTransId="{34D7AB0F-8D20-4F78-8C11-3AC0D1EEAFA0}" sibTransId="{EEF4847E-0359-432D-9947-44B9E050B8B3}"/>
    <dgm:cxn modelId="{752EF0E4-510B-4E86-B940-A83E0C96DDD1}" type="presOf" srcId="{FEEE2C9C-D4AF-48A4-8D5F-53DAA937D290}" destId="{28E32845-BDAA-494B-A844-353DA9A3CADA}" srcOrd="1" destOrd="0" presId="urn:microsoft.com/office/officeart/2005/8/layout/orgChart1"/>
    <dgm:cxn modelId="{C03398E5-2CB9-427B-91C0-A8246B48F5E0}" type="presOf" srcId="{B132D472-1565-41D4-97DD-6643EC568494}" destId="{3206F589-DDF1-4F36-83CE-66F821DC67AE}" srcOrd="0" destOrd="0" presId="urn:microsoft.com/office/officeart/2005/8/layout/orgChart1"/>
    <dgm:cxn modelId="{975DF8E6-46FA-4331-B2A8-B51B5BF5E606}" type="presOf" srcId="{B3216BB2-A269-47D4-B3C8-350681B8016B}" destId="{526B5D71-30A1-4A58-AA0D-635A3511A9CC}" srcOrd="0" destOrd="0" presId="urn:microsoft.com/office/officeart/2005/8/layout/orgChart1"/>
    <dgm:cxn modelId="{6A8B6EE7-6F82-44B0-8C58-51822B532914}" type="presOf" srcId="{9FD8EA3F-7364-47BA-BE22-A66B6D36EFA7}" destId="{7FCFDE06-BCA2-4056-BCF0-A127CADCAA72}" srcOrd="0" destOrd="0" presId="urn:microsoft.com/office/officeart/2005/8/layout/orgChart1"/>
    <dgm:cxn modelId="{EDA1D5E7-E9AF-47C7-86E1-6730CF69E247}" type="presOf" srcId="{1B663F55-0AB7-4D74-B7A4-D22EA6FCCC35}" destId="{EE395A88-5793-4DF0-A2AF-FA08DA783A21}" srcOrd="0" destOrd="0" presId="urn:microsoft.com/office/officeart/2005/8/layout/orgChart1"/>
    <dgm:cxn modelId="{2264E5E7-0280-45D8-853F-3C08AC07C769}" type="presOf" srcId="{08C24E11-AB49-4657-A7E9-4C73A6A212B4}" destId="{5BC9A1ED-769E-4F82-BC10-B81AE72C3BBB}" srcOrd="1" destOrd="0" presId="urn:microsoft.com/office/officeart/2005/8/layout/orgChart1"/>
    <dgm:cxn modelId="{D3DAB0E8-7D68-4AA8-AC1F-ADD797857D7F}" srcId="{ACF4027B-1D58-4C8B-9D86-44EFBFD10B76}" destId="{314AE9E6-9C9E-4C9C-B9D6-9C29AB696FF4}" srcOrd="1" destOrd="0" parTransId="{C8FB90F8-0222-4E34-BEF8-7F571513B4E2}" sibTransId="{4ADE3EBB-4D17-4BEC-B194-5AD5EDADCA4E}"/>
    <dgm:cxn modelId="{837902EA-4C8C-40A5-AAFD-03E7AB63FF7A}" srcId="{ACF4027B-1D58-4C8B-9D86-44EFBFD10B76}" destId="{9D261FF9-C856-4776-9DB4-2E1AE2751BC0}" srcOrd="0" destOrd="0" parTransId="{7444ECF8-50DA-4E9A-9B03-3BF84712FD46}" sibTransId="{B3F1273C-BC62-4696-89E1-5ACDBBC482D4}"/>
    <dgm:cxn modelId="{0C6883EA-F0F1-4CAF-BB47-DA32AF642D27}" type="presOf" srcId="{94596E37-B072-4EDC-A006-4F93A6E8D494}" destId="{A5952DB1-2FC4-4269-8777-F1BF092CFBCE}" srcOrd="0" destOrd="0" presId="urn:microsoft.com/office/officeart/2005/8/layout/orgChart1"/>
    <dgm:cxn modelId="{9EC8FDEA-4A97-4411-A73A-98580B7A2F5B}" type="presOf" srcId="{36595B80-5513-4292-AB26-EAB0B7A6E91F}" destId="{DC17ECAE-9854-482C-909B-EE58719B7332}" srcOrd="1" destOrd="0" presId="urn:microsoft.com/office/officeart/2005/8/layout/orgChart1"/>
    <dgm:cxn modelId="{CB3DF9EB-EA72-41DC-9DA3-491096F6E021}" srcId="{969F98E7-8318-482A-96B4-4C834E062F16}" destId="{F598631A-CA93-4F7E-AC6E-CD0F13C7F7BC}" srcOrd="4" destOrd="0" parTransId="{78D960AF-5FD5-452D-BBAA-8A959AC29A8E}" sibTransId="{619B1E06-9A21-4D6C-8D4C-4A7F5A13A505}"/>
    <dgm:cxn modelId="{05E002EF-D21D-4AEB-85CC-DAEAB41CC3E0}" srcId="{1B663F55-0AB7-4D74-B7A4-D22EA6FCCC35}" destId="{2F478585-0620-473A-B6A2-D43C680AB553}" srcOrd="1" destOrd="0" parTransId="{F63084FE-705E-4529-9ED6-05A4D183897C}" sibTransId="{10996856-503C-49E2-96FF-D4C684779899}"/>
    <dgm:cxn modelId="{0E2E56EF-B0BD-4CE1-9A4C-E194DFDFBD22}" type="presOf" srcId="{C07C0EF5-C6C4-41ED-B569-E5599CEC354A}" destId="{82D9ECBE-F68B-480E-BA61-A339E5BE5636}" srcOrd="0" destOrd="0" presId="urn:microsoft.com/office/officeart/2005/8/layout/orgChart1"/>
    <dgm:cxn modelId="{F24A4CF3-060A-433D-AFEA-4139946BD180}" srcId="{08C24E11-AB49-4657-A7E9-4C73A6A212B4}" destId="{536B61CA-352F-4DEF-BB23-93E20C87803A}" srcOrd="2" destOrd="0" parTransId="{C2888419-5724-4E7F-9283-89CC9D86EB11}" sibTransId="{DF0FF5D9-250E-4C8F-A39A-9B1DED5D7F7F}"/>
    <dgm:cxn modelId="{FD9BB4F4-3A19-43CA-9C6C-D6FD4BC39E86}" type="presOf" srcId="{63E382C7-4B02-4BE0-A5C6-90705863AA5D}" destId="{84205D1A-313E-443B-B8AE-A24695FE117B}" srcOrd="0" destOrd="0" presId="urn:microsoft.com/office/officeart/2005/8/layout/orgChart1"/>
    <dgm:cxn modelId="{B9DCECF5-027C-459F-A13B-3F06AA31253D}" srcId="{207D872C-BCCA-43D1-9107-D157F7759250}" destId="{46DBF3F1-B96F-4D89-B06B-A2CA9E4A4FB8}" srcOrd="4" destOrd="0" parTransId="{B46597E1-1A6B-4CD5-8DF6-66AE56207065}" sibTransId="{D45BC1F1-92EA-49ED-A6CD-1A065D0B877B}"/>
    <dgm:cxn modelId="{6C508FF6-8C0F-46E9-84F0-A9D884BFFB8B}" srcId="{E9B6E7EE-A933-4970-850A-047B510BAAC5}" destId="{FEEE2C9C-D4AF-48A4-8D5F-53DAA937D290}" srcOrd="1" destOrd="0" parTransId="{8E6BC781-FEDF-41F4-A6D6-98FE275817DA}" sibTransId="{E6FEEBD6-6CF7-43E2-8827-3D6D9B31FA63}"/>
    <dgm:cxn modelId="{B65BE7F6-A58D-4A97-B5E9-99A9E8EF1482}" srcId="{ACF4027B-1D58-4C8B-9D86-44EFBFD10B76}" destId="{130EA389-F0FD-40A5-B957-D7649970EC60}" srcOrd="4" destOrd="0" parTransId="{A70817CC-810A-43EE-AECB-8139DDD8DF34}" sibTransId="{56ABD6AF-2BA7-4432-9001-7FA0B16907C3}"/>
    <dgm:cxn modelId="{3A0172F8-3FBC-405D-88E4-6DD60CC718FD}" type="presOf" srcId="{85419CFF-6F0F-4AFA-B495-C92278AA92D1}" destId="{E15AF5D0-1C1D-42FC-81CA-DB95CAE3A680}" srcOrd="1" destOrd="0" presId="urn:microsoft.com/office/officeart/2005/8/layout/orgChart1"/>
    <dgm:cxn modelId="{F993D4F8-421D-40B1-9837-E639CC75C0D3}" type="presOf" srcId="{F598631A-CA93-4F7E-AC6E-CD0F13C7F7BC}" destId="{643E2A6D-AA8E-4580-B294-246387BFE7DF}" srcOrd="1" destOrd="0" presId="urn:microsoft.com/office/officeart/2005/8/layout/orgChart1"/>
    <dgm:cxn modelId="{F44B28FE-6FA5-4424-A61D-F18414161F26}" type="presOf" srcId="{07C28372-0A53-4BAC-8144-238499418048}" destId="{7ABCA961-E8B7-450B-BBD4-3BBD7D029638}" srcOrd="0" destOrd="0" presId="urn:microsoft.com/office/officeart/2005/8/layout/orgChart1"/>
    <dgm:cxn modelId="{149B40DC-C53E-4D60-AD8B-F0D057C378FC}" type="presParOf" srcId="{4F88165A-F3D8-432A-8379-4ED785BC4483}" destId="{00904BA3-313B-4B15-9EB4-58C91A9DD941}" srcOrd="0" destOrd="0" presId="urn:microsoft.com/office/officeart/2005/8/layout/orgChart1"/>
    <dgm:cxn modelId="{5DC1D05A-FE62-4042-B9A8-0614E039AC89}" type="presParOf" srcId="{00904BA3-313B-4B15-9EB4-58C91A9DD941}" destId="{10B39368-AB53-4CF7-BE79-998002F9BD13}" srcOrd="0" destOrd="0" presId="urn:microsoft.com/office/officeart/2005/8/layout/orgChart1"/>
    <dgm:cxn modelId="{7CECDABB-45B2-4CF5-8BCF-1796C1F56B12}" type="presParOf" srcId="{10B39368-AB53-4CF7-BE79-998002F9BD13}" destId="{526B5D71-30A1-4A58-AA0D-635A3511A9CC}" srcOrd="0" destOrd="0" presId="urn:microsoft.com/office/officeart/2005/8/layout/orgChart1"/>
    <dgm:cxn modelId="{D4F66A15-597D-4546-881F-59D45B87F095}" type="presParOf" srcId="{10B39368-AB53-4CF7-BE79-998002F9BD13}" destId="{962668B8-962D-41C4-846E-FDDFF8643BF0}" srcOrd="1" destOrd="0" presId="urn:microsoft.com/office/officeart/2005/8/layout/orgChart1"/>
    <dgm:cxn modelId="{69681295-C820-4AD4-BADB-AAA855E63DA3}" type="presParOf" srcId="{00904BA3-313B-4B15-9EB4-58C91A9DD941}" destId="{18E8F50B-D39D-44C4-9F64-38A622C6935D}" srcOrd="1" destOrd="0" presId="urn:microsoft.com/office/officeart/2005/8/layout/orgChart1"/>
    <dgm:cxn modelId="{B6EA3B55-37E9-433D-A2FB-088090BC867A}" type="presParOf" srcId="{18E8F50B-D39D-44C4-9F64-38A622C6935D}" destId="{A4D6DD23-5B90-4B0E-890E-B1FC0363FEBA}" srcOrd="0" destOrd="0" presId="urn:microsoft.com/office/officeart/2005/8/layout/orgChart1"/>
    <dgm:cxn modelId="{59568979-5CF4-48A5-8C3B-ED8A07C3FCAA}" type="presParOf" srcId="{18E8F50B-D39D-44C4-9F64-38A622C6935D}" destId="{D5467E4A-3CC4-4FD3-9998-08913AA859EF}" srcOrd="1" destOrd="0" presId="urn:microsoft.com/office/officeart/2005/8/layout/orgChart1"/>
    <dgm:cxn modelId="{C201E507-2CD2-4045-AE04-71F7133BA253}" type="presParOf" srcId="{D5467E4A-3CC4-4FD3-9998-08913AA859EF}" destId="{5AA7367F-6814-4611-B0F0-59115B12C0F1}" srcOrd="0" destOrd="0" presId="urn:microsoft.com/office/officeart/2005/8/layout/orgChart1"/>
    <dgm:cxn modelId="{3477CB51-0041-4C49-A0AE-9BEDB0929838}" type="presParOf" srcId="{5AA7367F-6814-4611-B0F0-59115B12C0F1}" destId="{F4B36AC6-2F1D-403E-B335-32AED49B8D4E}" srcOrd="0" destOrd="0" presId="urn:microsoft.com/office/officeart/2005/8/layout/orgChart1"/>
    <dgm:cxn modelId="{20599822-159C-4F92-8F0B-14327853E772}" type="presParOf" srcId="{5AA7367F-6814-4611-B0F0-59115B12C0F1}" destId="{D4CFEE40-47A5-4F7B-98FD-E2B6D149F436}" srcOrd="1" destOrd="0" presId="urn:microsoft.com/office/officeart/2005/8/layout/orgChart1"/>
    <dgm:cxn modelId="{487BEF97-729B-4A58-8F44-767B5EC40D10}" type="presParOf" srcId="{D5467E4A-3CC4-4FD3-9998-08913AA859EF}" destId="{F53DC4BC-C821-4DC2-B54D-2BE60B5B50D5}" srcOrd="1" destOrd="0" presId="urn:microsoft.com/office/officeart/2005/8/layout/orgChart1"/>
    <dgm:cxn modelId="{76B7129A-4E00-4346-9903-72AD4E1D6E43}" type="presParOf" srcId="{F53DC4BC-C821-4DC2-B54D-2BE60B5B50D5}" destId="{7D0D7497-1226-4A6C-9D9E-401B64EDA382}" srcOrd="0" destOrd="0" presId="urn:microsoft.com/office/officeart/2005/8/layout/orgChart1"/>
    <dgm:cxn modelId="{CF04AC99-40D5-47B7-97CC-4FB793E4B264}" type="presParOf" srcId="{F53DC4BC-C821-4DC2-B54D-2BE60B5B50D5}" destId="{743F0142-D623-4349-A73D-55D7B8BCD3D0}" srcOrd="1" destOrd="0" presId="urn:microsoft.com/office/officeart/2005/8/layout/orgChart1"/>
    <dgm:cxn modelId="{FBE91F73-F152-44DE-B886-A21F3B03C34E}" type="presParOf" srcId="{743F0142-D623-4349-A73D-55D7B8BCD3D0}" destId="{1F43578B-DC28-4046-9515-1DC9E4D19B3D}" srcOrd="0" destOrd="0" presId="urn:microsoft.com/office/officeart/2005/8/layout/orgChart1"/>
    <dgm:cxn modelId="{62236A6F-408F-4915-8699-71BA163B7BEE}" type="presParOf" srcId="{1F43578B-DC28-4046-9515-1DC9E4D19B3D}" destId="{68FD1CB5-1080-4BCD-A0CA-E0B237636E62}" srcOrd="0" destOrd="0" presId="urn:microsoft.com/office/officeart/2005/8/layout/orgChart1"/>
    <dgm:cxn modelId="{AEE1B751-F544-4563-86CA-1A220E33C192}" type="presParOf" srcId="{1F43578B-DC28-4046-9515-1DC9E4D19B3D}" destId="{92CD2CED-3744-4908-A452-2CB29D3A028C}" srcOrd="1" destOrd="0" presId="urn:microsoft.com/office/officeart/2005/8/layout/orgChart1"/>
    <dgm:cxn modelId="{76F3F625-1B91-4077-B34C-0CA9A98405F7}" type="presParOf" srcId="{743F0142-D623-4349-A73D-55D7B8BCD3D0}" destId="{45156060-43BF-49CF-A970-D1919C442CBA}" srcOrd="1" destOrd="0" presId="urn:microsoft.com/office/officeart/2005/8/layout/orgChart1"/>
    <dgm:cxn modelId="{07BB371A-C840-47C8-8E39-34CCF6B7C7EC}" type="presParOf" srcId="{743F0142-D623-4349-A73D-55D7B8BCD3D0}" destId="{688C9CAD-8F2E-4888-91F6-F33441DA071F}" srcOrd="2" destOrd="0" presId="urn:microsoft.com/office/officeart/2005/8/layout/orgChart1"/>
    <dgm:cxn modelId="{816BF9CF-B5F8-4871-AFCD-B8917F4F8E6D}" type="presParOf" srcId="{F53DC4BC-C821-4DC2-B54D-2BE60B5B50D5}" destId="{510CC558-3DAD-4051-BD6E-5D69A4FD5898}" srcOrd="2" destOrd="0" presId="urn:microsoft.com/office/officeart/2005/8/layout/orgChart1"/>
    <dgm:cxn modelId="{00862346-82FC-496D-BF4B-5B8191AF1FCE}" type="presParOf" srcId="{F53DC4BC-C821-4DC2-B54D-2BE60B5B50D5}" destId="{3B326EC3-573B-4DFF-A1A6-968A9B93F351}" srcOrd="3" destOrd="0" presId="urn:microsoft.com/office/officeart/2005/8/layout/orgChart1"/>
    <dgm:cxn modelId="{76BB7CEE-92CE-4CD9-85DE-937A3942A0B5}" type="presParOf" srcId="{3B326EC3-573B-4DFF-A1A6-968A9B93F351}" destId="{B71F016E-D23F-4C9D-AF97-2F7DC3AF1933}" srcOrd="0" destOrd="0" presId="urn:microsoft.com/office/officeart/2005/8/layout/orgChart1"/>
    <dgm:cxn modelId="{5E4E8215-2E7C-4A17-84A9-4C3A5AADBE1C}" type="presParOf" srcId="{B71F016E-D23F-4C9D-AF97-2F7DC3AF1933}" destId="{3A077401-7010-45FF-AA59-AA5A911026F6}" srcOrd="0" destOrd="0" presId="urn:microsoft.com/office/officeart/2005/8/layout/orgChart1"/>
    <dgm:cxn modelId="{07BCEB44-E403-48B7-BF2C-9886A8277405}" type="presParOf" srcId="{B71F016E-D23F-4C9D-AF97-2F7DC3AF1933}" destId="{D18D37B1-1D81-4EA9-9447-3AC574A01638}" srcOrd="1" destOrd="0" presId="urn:microsoft.com/office/officeart/2005/8/layout/orgChart1"/>
    <dgm:cxn modelId="{1964E061-6D21-4A14-BED4-3F085B7BF91B}" type="presParOf" srcId="{3B326EC3-573B-4DFF-A1A6-968A9B93F351}" destId="{A8A61C8C-DD60-498B-ACA9-7BA30C06CBA6}" srcOrd="1" destOrd="0" presId="urn:microsoft.com/office/officeart/2005/8/layout/orgChart1"/>
    <dgm:cxn modelId="{3EE921CB-D64A-4D6C-B2AD-53E5AE8296D5}" type="presParOf" srcId="{3B326EC3-573B-4DFF-A1A6-968A9B93F351}" destId="{89DD8524-298B-4E79-9E09-4FF003A4B612}" srcOrd="2" destOrd="0" presId="urn:microsoft.com/office/officeart/2005/8/layout/orgChart1"/>
    <dgm:cxn modelId="{8B8F36D2-3475-4E6E-94D4-855E426246A1}" type="presParOf" srcId="{F53DC4BC-C821-4DC2-B54D-2BE60B5B50D5}" destId="{7CB86D0E-C88E-4389-9DB1-417E80FF87F7}" srcOrd="4" destOrd="0" presId="urn:microsoft.com/office/officeart/2005/8/layout/orgChart1"/>
    <dgm:cxn modelId="{CE907981-EDD1-4117-84FB-D0314DD0AED8}" type="presParOf" srcId="{F53DC4BC-C821-4DC2-B54D-2BE60B5B50D5}" destId="{B793E299-B3A6-4CCF-A8D9-56C8283C9988}" srcOrd="5" destOrd="0" presId="urn:microsoft.com/office/officeart/2005/8/layout/orgChart1"/>
    <dgm:cxn modelId="{A58EB534-95ED-4CFB-8887-051BB4441FCE}" type="presParOf" srcId="{B793E299-B3A6-4CCF-A8D9-56C8283C9988}" destId="{991FF490-A3BE-4CB1-AEF6-D689EE216317}" srcOrd="0" destOrd="0" presId="urn:microsoft.com/office/officeart/2005/8/layout/orgChart1"/>
    <dgm:cxn modelId="{C77AB158-5C53-4645-B5DF-AFB05A7773C3}" type="presParOf" srcId="{991FF490-A3BE-4CB1-AEF6-D689EE216317}" destId="{CE498C6F-2843-4062-9567-F1A06A7E9129}" srcOrd="0" destOrd="0" presId="urn:microsoft.com/office/officeart/2005/8/layout/orgChart1"/>
    <dgm:cxn modelId="{582BAEAC-598E-42EC-8201-B7ACC3BE95F9}" type="presParOf" srcId="{991FF490-A3BE-4CB1-AEF6-D689EE216317}" destId="{E5236AF3-E7BD-4BCD-A50D-E807082FD58B}" srcOrd="1" destOrd="0" presId="urn:microsoft.com/office/officeart/2005/8/layout/orgChart1"/>
    <dgm:cxn modelId="{84A1F0C1-90EB-4524-95B6-416B2ABB09D1}" type="presParOf" srcId="{B793E299-B3A6-4CCF-A8D9-56C8283C9988}" destId="{430D90B3-06EE-455D-83B9-633CA01A00F3}" srcOrd="1" destOrd="0" presId="urn:microsoft.com/office/officeart/2005/8/layout/orgChart1"/>
    <dgm:cxn modelId="{46C3E690-D698-40DA-885D-A8B12DCEBA4D}" type="presParOf" srcId="{B793E299-B3A6-4CCF-A8D9-56C8283C9988}" destId="{A650054E-2438-4751-B370-F3DD5C4B8F46}" srcOrd="2" destOrd="0" presId="urn:microsoft.com/office/officeart/2005/8/layout/orgChart1"/>
    <dgm:cxn modelId="{CAD5FEDF-00A4-480E-8EB7-DBE1B6EF3339}" type="presParOf" srcId="{F53DC4BC-C821-4DC2-B54D-2BE60B5B50D5}" destId="{3206F589-DDF1-4F36-83CE-66F821DC67AE}" srcOrd="6" destOrd="0" presId="urn:microsoft.com/office/officeart/2005/8/layout/orgChart1"/>
    <dgm:cxn modelId="{C0FF8322-7EF5-44E4-9BC6-7417056EC1CD}" type="presParOf" srcId="{F53DC4BC-C821-4DC2-B54D-2BE60B5B50D5}" destId="{1A12BB6F-9515-4627-9984-DA719D255A6B}" srcOrd="7" destOrd="0" presId="urn:microsoft.com/office/officeart/2005/8/layout/orgChart1"/>
    <dgm:cxn modelId="{EEDBAC37-14ED-4207-A344-289B7CD582D3}" type="presParOf" srcId="{1A12BB6F-9515-4627-9984-DA719D255A6B}" destId="{0F813A2E-B007-4AC6-AE85-68A8363AD9A4}" srcOrd="0" destOrd="0" presId="urn:microsoft.com/office/officeart/2005/8/layout/orgChart1"/>
    <dgm:cxn modelId="{0964B3EA-0EF2-4D77-942C-15DB65FDCBCE}" type="presParOf" srcId="{0F813A2E-B007-4AC6-AE85-68A8363AD9A4}" destId="{2C7B5FE5-60CA-4C8A-9EF6-E2145595BEB3}" srcOrd="0" destOrd="0" presId="urn:microsoft.com/office/officeart/2005/8/layout/orgChart1"/>
    <dgm:cxn modelId="{6EAA1057-AB10-4897-93C3-FD7EC75E1D12}" type="presParOf" srcId="{0F813A2E-B007-4AC6-AE85-68A8363AD9A4}" destId="{BD0F3C24-E67A-4D54-9ED6-CD7CAB1A8F92}" srcOrd="1" destOrd="0" presId="urn:microsoft.com/office/officeart/2005/8/layout/orgChart1"/>
    <dgm:cxn modelId="{389E88B5-8048-4E82-B077-A8A1BB831C55}" type="presParOf" srcId="{1A12BB6F-9515-4627-9984-DA719D255A6B}" destId="{2339D470-D6FD-44A9-B986-FD5E34E016BE}" srcOrd="1" destOrd="0" presId="urn:microsoft.com/office/officeart/2005/8/layout/orgChart1"/>
    <dgm:cxn modelId="{027EBCC8-EC54-4D05-9CA1-C69A76F95B6E}" type="presParOf" srcId="{1A12BB6F-9515-4627-9984-DA719D255A6B}" destId="{D48AED61-314F-437D-BA36-900E564E9C84}" srcOrd="2" destOrd="0" presId="urn:microsoft.com/office/officeart/2005/8/layout/orgChart1"/>
    <dgm:cxn modelId="{0466E86D-0771-462F-8822-ECEA593DF3AF}" type="presParOf" srcId="{F53DC4BC-C821-4DC2-B54D-2BE60B5B50D5}" destId="{D70E05F0-750D-4879-9C4C-578E17FC16E4}" srcOrd="8" destOrd="0" presId="urn:microsoft.com/office/officeart/2005/8/layout/orgChart1"/>
    <dgm:cxn modelId="{54062080-7BDB-49B7-9F8C-C23274D482DA}" type="presParOf" srcId="{F53DC4BC-C821-4DC2-B54D-2BE60B5B50D5}" destId="{E699F31D-FA2E-4E28-B615-CD60935FC1B1}" srcOrd="9" destOrd="0" presId="urn:microsoft.com/office/officeart/2005/8/layout/orgChart1"/>
    <dgm:cxn modelId="{7E1C0EA7-52B6-4052-886B-FBDA02DD7E89}" type="presParOf" srcId="{E699F31D-FA2E-4E28-B615-CD60935FC1B1}" destId="{E8077384-5DF9-429E-BE07-090D56E2E7E8}" srcOrd="0" destOrd="0" presId="urn:microsoft.com/office/officeart/2005/8/layout/orgChart1"/>
    <dgm:cxn modelId="{2822825E-958B-4D86-9366-6CD824C3EC7A}" type="presParOf" srcId="{E8077384-5DF9-429E-BE07-090D56E2E7E8}" destId="{78292253-FD6B-416D-A14B-714F4568C995}" srcOrd="0" destOrd="0" presId="urn:microsoft.com/office/officeart/2005/8/layout/orgChart1"/>
    <dgm:cxn modelId="{9C7D606E-08AF-4AAB-BE05-3300B30B0B77}" type="presParOf" srcId="{E8077384-5DF9-429E-BE07-090D56E2E7E8}" destId="{7016D46B-0E54-4E90-B220-DFE5B406123D}" srcOrd="1" destOrd="0" presId="urn:microsoft.com/office/officeart/2005/8/layout/orgChart1"/>
    <dgm:cxn modelId="{FF988084-A828-459C-AA54-B28063EC6D5D}" type="presParOf" srcId="{E699F31D-FA2E-4E28-B615-CD60935FC1B1}" destId="{7780BAFD-98EF-4458-9D5C-EEFA91042B39}" srcOrd="1" destOrd="0" presId="urn:microsoft.com/office/officeart/2005/8/layout/orgChart1"/>
    <dgm:cxn modelId="{1A5E9E27-254C-4BE2-91B7-E8E96B2AB91B}" type="presParOf" srcId="{E699F31D-FA2E-4E28-B615-CD60935FC1B1}" destId="{680962B5-3C7A-4713-97EA-538F16075C41}" srcOrd="2" destOrd="0" presId="urn:microsoft.com/office/officeart/2005/8/layout/orgChart1"/>
    <dgm:cxn modelId="{E84623A1-B339-47E4-A042-1C2F38A704B8}" type="presParOf" srcId="{D5467E4A-3CC4-4FD3-9998-08913AA859EF}" destId="{30EE8114-8AA5-4914-9492-1F586F70EA4C}" srcOrd="2" destOrd="0" presId="urn:microsoft.com/office/officeart/2005/8/layout/orgChart1"/>
    <dgm:cxn modelId="{68541732-D3BD-44C4-AEE0-F9174A4D713A}" type="presParOf" srcId="{18E8F50B-D39D-44C4-9F64-38A622C6935D}" destId="{59FDE6D1-4B66-4E6B-AFE1-BD000B9B3011}" srcOrd="2" destOrd="0" presId="urn:microsoft.com/office/officeart/2005/8/layout/orgChart1"/>
    <dgm:cxn modelId="{FC114EA4-8273-4CA9-B17D-E14F336E976B}" type="presParOf" srcId="{18E8F50B-D39D-44C4-9F64-38A622C6935D}" destId="{BD042396-255F-4EE9-9F0E-48C95700B389}" srcOrd="3" destOrd="0" presId="urn:microsoft.com/office/officeart/2005/8/layout/orgChart1"/>
    <dgm:cxn modelId="{6593EF2F-8B12-4B4F-8D7E-C8B8B3D40528}" type="presParOf" srcId="{BD042396-255F-4EE9-9F0E-48C95700B389}" destId="{2DFD6091-659A-45B2-ACCF-62B092904DC1}" srcOrd="0" destOrd="0" presId="urn:microsoft.com/office/officeart/2005/8/layout/orgChart1"/>
    <dgm:cxn modelId="{1EA2FE5A-C313-4E85-B5A2-5CE032310C4D}" type="presParOf" srcId="{2DFD6091-659A-45B2-ACCF-62B092904DC1}" destId="{B8C36402-E559-4763-9F52-2E1A254CB548}" srcOrd="0" destOrd="0" presId="urn:microsoft.com/office/officeart/2005/8/layout/orgChart1"/>
    <dgm:cxn modelId="{7B9D9D43-E805-485C-969F-C45AB356C076}" type="presParOf" srcId="{2DFD6091-659A-45B2-ACCF-62B092904DC1}" destId="{D29EA141-AD18-4886-8627-B6BC2AAB767E}" srcOrd="1" destOrd="0" presId="urn:microsoft.com/office/officeart/2005/8/layout/orgChart1"/>
    <dgm:cxn modelId="{54ED854B-AC23-4B31-A643-FE73A3D29227}" type="presParOf" srcId="{BD042396-255F-4EE9-9F0E-48C95700B389}" destId="{A6945E76-FC20-4A66-B4B0-51076AE63E8D}" srcOrd="1" destOrd="0" presId="urn:microsoft.com/office/officeart/2005/8/layout/orgChart1"/>
    <dgm:cxn modelId="{7F6D3ABA-9B00-4692-BCBC-EE9CE41EED5A}" type="presParOf" srcId="{A6945E76-FC20-4A66-B4B0-51076AE63E8D}" destId="{DFECE344-75EB-4402-9328-0D3549FDD3E9}" srcOrd="0" destOrd="0" presId="urn:microsoft.com/office/officeart/2005/8/layout/orgChart1"/>
    <dgm:cxn modelId="{3C3717C9-ADA8-48CD-A2B4-4AD1326B3268}" type="presParOf" srcId="{A6945E76-FC20-4A66-B4B0-51076AE63E8D}" destId="{C69F5431-1401-4C7D-8A6B-7222692E18B9}" srcOrd="1" destOrd="0" presId="urn:microsoft.com/office/officeart/2005/8/layout/orgChart1"/>
    <dgm:cxn modelId="{B17A1A7A-0175-4EF6-ABD0-B0396C442D77}" type="presParOf" srcId="{C69F5431-1401-4C7D-8A6B-7222692E18B9}" destId="{F5370A6D-F6EE-4C06-9919-B351BF00905A}" srcOrd="0" destOrd="0" presId="urn:microsoft.com/office/officeart/2005/8/layout/orgChart1"/>
    <dgm:cxn modelId="{FDBC09F4-0BEC-401D-B5ED-30660AC26334}" type="presParOf" srcId="{F5370A6D-F6EE-4C06-9919-B351BF00905A}" destId="{D697B077-D06C-4A56-9C93-E003AE02EADE}" srcOrd="0" destOrd="0" presId="urn:microsoft.com/office/officeart/2005/8/layout/orgChart1"/>
    <dgm:cxn modelId="{26C21213-860E-4726-911B-9B7AFEBED31C}" type="presParOf" srcId="{F5370A6D-F6EE-4C06-9919-B351BF00905A}" destId="{3B112CA9-7BAC-4B2A-8F41-24535B3A5A20}" srcOrd="1" destOrd="0" presId="urn:microsoft.com/office/officeart/2005/8/layout/orgChart1"/>
    <dgm:cxn modelId="{D21B8F8D-7D05-4843-BEF0-C84BA3068BAA}" type="presParOf" srcId="{C69F5431-1401-4C7D-8A6B-7222692E18B9}" destId="{8187658E-F4BB-4A0D-A54E-687105D5E425}" srcOrd="1" destOrd="0" presId="urn:microsoft.com/office/officeart/2005/8/layout/orgChart1"/>
    <dgm:cxn modelId="{77A1FB68-72AC-4CEA-91B8-322061605D89}" type="presParOf" srcId="{C69F5431-1401-4C7D-8A6B-7222692E18B9}" destId="{736924B1-DFEC-4707-AB5A-1DC797B27104}" srcOrd="2" destOrd="0" presId="urn:microsoft.com/office/officeart/2005/8/layout/orgChart1"/>
    <dgm:cxn modelId="{55D6A0A5-0DF9-492C-A1EF-64BCCC6DC9EE}" type="presParOf" srcId="{A6945E76-FC20-4A66-B4B0-51076AE63E8D}" destId="{C5D18C04-D66C-4521-A4E3-BB2E304A0FE3}" srcOrd="2" destOrd="0" presId="urn:microsoft.com/office/officeart/2005/8/layout/orgChart1"/>
    <dgm:cxn modelId="{A7D58586-2037-492D-A27D-8C806EB5D448}" type="presParOf" srcId="{A6945E76-FC20-4A66-B4B0-51076AE63E8D}" destId="{848B44B3-4CE8-4068-949A-99DF195EE910}" srcOrd="3" destOrd="0" presId="urn:microsoft.com/office/officeart/2005/8/layout/orgChart1"/>
    <dgm:cxn modelId="{18F5C414-C98A-4B1F-AB0E-639F3FDC8BEC}" type="presParOf" srcId="{848B44B3-4CE8-4068-949A-99DF195EE910}" destId="{924768F3-8172-43D1-9701-3448B1C939B5}" srcOrd="0" destOrd="0" presId="urn:microsoft.com/office/officeart/2005/8/layout/orgChart1"/>
    <dgm:cxn modelId="{83DC1CA2-82C9-4BA6-A765-D3163D9C44C6}" type="presParOf" srcId="{924768F3-8172-43D1-9701-3448B1C939B5}" destId="{EC6CF9CC-316A-4414-9D8D-6C1E9510B179}" srcOrd="0" destOrd="0" presId="urn:microsoft.com/office/officeart/2005/8/layout/orgChart1"/>
    <dgm:cxn modelId="{F049D47D-98DB-4574-B8F2-C47CE901E802}" type="presParOf" srcId="{924768F3-8172-43D1-9701-3448B1C939B5}" destId="{419612F0-3319-449E-8289-835EAB3B5F5F}" srcOrd="1" destOrd="0" presId="urn:microsoft.com/office/officeart/2005/8/layout/orgChart1"/>
    <dgm:cxn modelId="{7E74DF3F-588B-4CA6-915B-0999BD91E88B}" type="presParOf" srcId="{848B44B3-4CE8-4068-949A-99DF195EE910}" destId="{7DE7CE31-0899-4E65-BF9B-C0BDCA6ED972}" srcOrd="1" destOrd="0" presId="urn:microsoft.com/office/officeart/2005/8/layout/orgChart1"/>
    <dgm:cxn modelId="{8EC42296-C423-4D94-AB14-9DD9A2FC5A0C}" type="presParOf" srcId="{848B44B3-4CE8-4068-949A-99DF195EE910}" destId="{7C1E1F77-7B6D-4AAF-9218-412646E86F1B}" srcOrd="2" destOrd="0" presId="urn:microsoft.com/office/officeart/2005/8/layout/orgChart1"/>
    <dgm:cxn modelId="{CF47442E-904A-4671-813C-86232444B4F5}" type="presParOf" srcId="{A6945E76-FC20-4A66-B4B0-51076AE63E8D}" destId="{4D619EE1-A8A0-48CE-AF9C-8271DF5F4B9B}" srcOrd="4" destOrd="0" presId="urn:microsoft.com/office/officeart/2005/8/layout/orgChart1"/>
    <dgm:cxn modelId="{5009BD59-C9ED-4EBB-9DB7-D69992C1EEE2}" type="presParOf" srcId="{A6945E76-FC20-4A66-B4B0-51076AE63E8D}" destId="{1320568A-78BC-4FC3-A9C4-5743E7ADEA13}" srcOrd="5" destOrd="0" presId="urn:microsoft.com/office/officeart/2005/8/layout/orgChart1"/>
    <dgm:cxn modelId="{4AC88048-E0A7-4C27-9D5E-A382CC98A39E}" type="presParOf" srcId="{1320568A-78BC-4FC3-A9C4-5743E7ADEA13}" destId="{663C43E4-2396-4A77-AF8A-A118FFF7F5CA}" srcOrd="0" destOrd="0" presId="urn:microsoft.com/office/officeart/2005/8/layout/orgChart1"/>
    <dgm:cxn modelId="{40349674-1638-4F0C-9980-D6F8801EB441}" type="presParOf" srcId="{663C43E4-2396-4A77-AF8A-A118FFF7F5CA}" destId="{D3902580-82B2-4D57-BF94-551B70FCA427}" srcOrd="0" destOrd="0" presId="urn:microsoft.com/office/officeart/2005/8/layout/orgChart1"/>
    <dgm:cxn modelId="{FEB9F017-16EE-43A4-9082-0D060BE03607}" type="presParOf" srcId="{663C43E4-2396-4A77-AF8A-A118FFF7F5CA}" destId="{95041370-B9D0-4374-9B48-47D6B445F01C}" srcOrd="1" destOrd="0" presId="urn:microsoft.com/office/officeart/2005/8/layout/orgChart1"/>
    <dgm:cxn modelId="{27F4CE0A-D0F6-4100-B35D-D34EE3A32A21}" type="presParOf" srcId="{1320568A-78BC-4FC3-A9C4-5743E7ADEA13}" destId="{53086D20-C5BD-4D94-88C6-49A767B8CD0F}" srcOrd="1" destOrd="0" presId="urn:microsoft.com/office/officeart/2005/8/layout/orgChart1"/>
    <dgm:cxn modelId="{F758CFA3-6A29-45FF-BD51-C62C0953D7EF}" type="presParOf" srcId="{1320568A-78BC-4FC3-A9C4-5743E7ADEA13}" destId="{280C4E54-6BE4-4249-8FAE-959E97D6C957}" srcOrd="2" destOrd="0" presId="urn:microsoft.com/office/officeart/2005/8/layout/orgChart1"/>
    <dgm:cxn modelId="{7E29EA1F-1D1D-4B58-88A2-0DE8913CDB11}" type="presParOf" srcId="{A6945E76-FC20-4A66-B4B0-51076AE63E8D}" destId="{59D5FA26-FD35-43E5-9B30-D1D881222CF9}" srcOrd="6" destOrd="0" presId="urn:microsoft.com/office/officeart/2005/8/layout/orgChart1"/>
    <dgm:cxn modelId="{C1E76265-23BB-448A-9262-BCF93C54B53C}" type="presParOf" srcId="{A6945E76-FC20-4A66-B4B0-51076AE63E8D}" destId="{272A21DC-21CB-43D7-B9A1-3DA1232793E5}" srcOrd="7" destOrd="0" presId="urn:microsoft.com/office/officeart/2005/8/layout/orgChart1"/>
    <dgm:cxn modelId="{9F7E74A4-3BD9-4344-BDEB-06C40EEEC6B6}" type="presParOf" srcId="{272A21DC-21CB-43D7-B9A1-3DA1232793E5}" destId="{2295340A-F7C7-45EB-B557-E37F0EF14F51}" srcOrd="0" destOrd="0" presId="urn:microsoft.com/office/officeart/2005/8/layout/orgChart1"/>
    <dgm:cxn modelId="{5072C728-45B6-4AFC-A0D4-B19366275C82}" type="presParOf" srcId="{2295340A-F7C7-45EB-B557-E37F0EF14F51}" destId="{7ABCA961-E8B7-450B-BBD4-3BBD7D029638}" srcOrd="0" destOrd="0" presId="urn:microsoft.com/office/officeart/2005/8/layout/orgChart1"/>
    <dgm:cxn modelId="{A8F26A1F-F471-4314-AF11-81B4D7FD4DAF}" type="presParOf" srcId="{2295340A-F7C7-45EB-B557-E37F0EF14F51}" destId="{5E750AEC-91D4-4E3D-9AB9-5CE309CACB33}" srcOrd="1" destOrd="0" presId="urn:microsoft.com/office/officeart/2005/8/layout/orgChart1"/>
    <dgm:cxn modelId="{43881275-EADC-4307-A270-B40B22F13E55}" type="presParOf" srcId="{272A21DC-21CB-43D7-B9A1-3DA1232793E5}" destId="{66BBE1DC-B3B0-4131-8739-C386595CF365}" srcOrd="1" destOrd="0" presId="urn:microsoft.com/office/officeart/2005/8/layout/orgChart1"/>
    <dgm:cxn modelId="{EE7F0411-92B8-4D04-8B0D-A35934AB8B0C}" type="presParOf" srcId="{272A21DC-21CB-43D7-B9A1-3DA1232793E5}" destId="{3A1C6B9C-DB69-427F-BFEF-10B3812C5A63}" srcOrd="2" destOrd="0" presId="urn:microsoft.com/office/officeart/2005/8/layout/orgChart1"/>
    <dgm:cxn modelId="{FFDDF33F-0C57-4623-860C-C0463BF3DAE1}" type="presParOf" srcId="{A6945E76-FC20-4A66-B4B0-51076AE63E8D}" destId="{6BCA8354-0575-4A99-B717-A527DAC9F8DE}" srcOrd="8" destOrd="0" presId="urn:microsoft.com/office/officeart/2005/8/layout/orgChart1"/>
    <dgm:cxn modelId="{F6138BAC-8DE5-439F-B35F-283D39B27736}" type="presParOf" srcId="{A6945E76-FC20-4A66-B4B0-51076AE63E8D}" destId="{290F599B-0EE2-4A1B-88A3-9B3E0A3D5FFF}" srcOrd="9" destOrd="0" presId="urn:microsoft.com/office/officeart/2005/8/layout/orgChart1"/>
    <dgm:cxn modelId="{4346E8DD-A26A-48DD-B4EA-80D9E31A2D70}" type="presParOf" srcId="{290F599B-0EE2-4A1B-88A3-9B3E0A3D5FFF}" destId="{FED384A4-5C52-40C0-9513-769CA5DD4847}" srcOrd="0" destOrd="0" presId="urn:microsoft.com/office/officeart/2005/8/layout/orgChart1"/>
    <dgm:cxn modelId="{0B6482AC-2654-4C0C-8699-1FA5195407DB}" type="presParOf" srcId="{FED384A4-5C52-40C0-9513-769CA5DD4847}" destId="{88372602-A76C-4427-83A9-C1A5B2C8BEC3}" srcOrd="0" destOrd="0" presId="urn:microsoft.com/office/officeart/2005/8/layout/orgChart1"/>
    <dgm:cxn modelId="{BBD3C19B-DB8F-4FB6-8D15-520566EBFD91}" type="presParOf" srcId="{FED384A4-5C52-40C0-9513-769CA5DD4847}" destId="{63158F09-A6F9-4DA4-B4FB-3DE0411D3FF8}" srcOrd="1" destOrd="0" presId="urn:microsoft.com/office/officeart/2005/8/layout/orgChart1"/>
    <dgm:cxn modelId="{604B9112-A85B-4CF5-997E-4746D1AC10B5}" type="presParOf" srcId="{290F599B-0EE2-4A1B-88A3-9B3E0A3D5FFF}" destId="{86403986-3C6D-4C78-8C4A-931DCC23F57E}" srcOrd="1" destOrd="0" presId="urn:microsoft.com/office/officeart/2005/8/layout/orgChart1"/>
    <dgm:cxn modelId="{0DDBB668-CD1C-4362-8E50-444EA587FE25}" type="presParOf" srcId="{290F599B-0EE2-4A1B-88A3-9B3E0A3D5FFF}" destId="{21997BDA-2A83-4C2A-8D63-4D9C38C4244F}" srcOrd="2" destOrd="0" presId="urn:microsoft.com/office/officeart/2005/8/layout/orgChart1"/>
    <dgm:cxn modelId="{01062E40-B3A0-42EC-9B9F-C0E858ED4C39}" type="presParOf" srcId="{BD042396-255F-4EE9-9F0E-48C95700B389}" destId="{67ED75BC-C650-43F4-89A6-6196514D99FC}" srcOrd="2" destOrd="0" presId="urn:microsoft.com/office/officeart/2005/8/layout/orgChart1"/>
    <dgm:cxn modelId="{E846706C-E082-47F4-A41A-FD7BB42068AF}" type="presParOf" srcId="{18E8F50B-D39D-44C4-9F64-38A622C6935D}" destId="{37E078C1-AA71-42F7-833C-41359EFAE2C9}" srcOrd="4" destOrd="0" presId="urn:microsoft.com/office/officeart/2005/8/layout/orgChart1"/>
    <dgm:cxn modelId="{E113CBC0-2DAF-4AD4-B7D1-57A8F174FBD7}" type="presParOf" srcId="{18E8F50B-D39D-44C4-9F64-38A622C6935D}" destId="{FED6BE16-6734-40CC-9A96-85A58D80B0F8}" srcOrd="5" destOrd="0" presId="urn:microsoft.com/office/officeart/2005/8/layout/orgChart1"/>
    <dgm:cxn modelId="{40D35ED8-7E54-429B-AE7B-FBB28CFF79F9}" type="presParOf" srcId="{FED6BE16-6734-40CC-9A96-85A58D80B0F8}" destId="{D0C19EAF-B87F-4EE9-AEAD-97A7953C0223}" srcOrd="0" destOrd="0" presId="urn:microsoft.com/office/officeart/2005/8/layout/orgChart1"/>
    <dgm:cxn modelId="{50598C39-40DC-44A1-AE82-FFBB1015F4B3}" type="presParOf" srcId="{D0C19EAF-B87F-4EE9-AEAD-97A7953C0223}" destId="{EE395A88-5793-4DF0-A2AF-FA08DA783A21}" srcOrd="0" destOrd="0" presId="urn:microsoft.com/office/officeart/2005/8/layout/orgChart1"/>
    <dgm:cxn modelId="{1B315750-A87F-45DC-8750-7A91158D9B51}" type="presParOf" srcId="{D0C19EAF-B87F-4EE9-AEAD-97A7953C0223}" destId="{626EC1C8-A13C-42FD-97B1-5DCC5B8FE872}" srcOrd="1" destOrd="0" presId="urn:microsoft.com/office/officeart/2005/8/layout/orgChart1"/>
    <dgm:cxn modelId="{D96679F4-2B9B-4F0D-8E93-9EAA53EEB65A}" type="presParOf" srcId="{FED6BE16-6734-40CC-9A96-85A58D80B0F8}" destId="{1FD88F65-07FE-488D-9175-006346366F37}" srcOrd="1" destOrd="0" presId="urn:microsoft.com/office/officeart/2005/8/layout/orgChart1"/>
    <dgm:cxn modelId="{ED7FD13A-AF88-42D2-A31A-4737F9EFA8A5}" type="presParOf" srcId="{1FD88F65-07FE-488D-9175-006346366F37}" destId="{F8A662CD-D5AC-41DA-83FC-DB1195137FC8}" srcOrd="0" destOrd="0" presId="urn:microsoft.com/office/officeart/2005/8/layout/orgChart1"/>
    <dgm:cxn modelId="{6792C59A-8500-4D2B-A2D0-ABE015E852F3}" type="presParOf" srcId="{1FD88F65-07FE-488D-9175-006346366F37}" destId="{2A91EFA8-1F09-4BEC-84EC-F0618884E2F7}" srcOrd="1" destOrd="0" presId="urn:microsoft.com/office/officeart/2005/8/layout/orgChart1"/>
    <dgm:cxn modelId="{BD32350A-F57E-445E-89C9-E5516D3C959D}" type="presParOf" srcId="{2A91EFA8-1F09-4BEC-84EC-F0618884E2F7}" destId="{A2070C7A-3FFC-49B4-AF35-CEFE6A9A8C9B}" srcOrd="0" destOrd="0" presId="urn:microsoft.com/office/officeart/2005/8/layout/orgChart1"/>
    <dgm:cxn modelId="{A0B2E07C-5393-4DD6-9F7E-6B4017854A6D}" type="presParOf" srcId="{A2070C7A-3FFC-49B4-AF35-CEFE6A9A8C9B}" destId="{BCB59B02-F1D0-4659-BAB0-D56E11F138A5}" srcOrd="0" destOrd="0" presId="urn:microsoft.com/office/officeart/2005/8/layout/orgChart1"/>
    <dgm:cxn modelId="{0F154DB1-EC78-4638-8D6C-AFAE1DFB9934}" type="presParOf" srcId="{A2070C7A-3FFC-49B4-AF35-CEFE6A9A8C9B}" destId="{2E93917B-0ED0-471A-B899-07E567B1D90A}" srcOrd="1" destOrd="0" presId="urn:microsoft.com/office/officeart/2005/8/layout/orgChart1"/>
    <dgm:cxn modelId="{2198DA7F-62C9-4F80-AB9D-BAC2C70C0FA0}" type="presParOf" srcId="{2A91EFA8-1F09-4BEC-84EC-F0618884E2F7}" destId="{59B8FC6C-6F95-4D1B-AF87-908D18C7C474}" srcOrd="1" destOrd="0" presId="urn:microsoft.com/office/officeart/2005/8/layout/orgChart1"/>
    <dgm:cxn modelId="{EFF98D58-74C0-4AB3-8739-0777B732629F}" type="presParOf" srcId="{2A91EFA8-1F09-4BEC-84EC-F0618884E2F7}" destId="{C5A0F1E8-1D36-491E-A236-A79A67B1FD4C}" srcOrd="2" destOrd="0" presId="urn:microsoft.com/office/officeart/2005/8/layout/orgChart1"/>
    <dgm:cxn modelId="{70E673CE-524C-4231-9F48-9D5130032760}" type="presParOf" srcId="{1FD88F65-07FE-488D-9175-006346366F37}" destId="{5BCA3213-0F67-4CEE-92F1-56A0AD2DFB2C}" srcOrd="2" destOrd="0" presId="urn:microsoft.com/office/officeart/2005/8/layout/orgChart1"/>
    <dgm:cxn modelId="{C1D1708A-5993-4FA4-A069-65A64BC66D39}" type="presParOf" srcId="{1FD88F65-07FE-488D-9175-006346366F37}" destId="{FFDDE3E4-40DB-496F-9CFA-45315FA93570}" srcOrd="3" destOrd="0" presId="urn:microsoft.com/office/officeart/2005/8/layout/orgChart1"/>
    <dgm:cxn modelId="{07A324F9-5533-44D2-BF11-D1959BC40FF9}" type="presParOf" srcId="{FFDDE3E4-40DB-496F-9CFA-45315FA93570}" destId="{74FD8A8B-BAF9-4C11-8043-9FA5A6289BEE}" srcOrd="0" destOrd="0" presId="urn:microsoft.com/office/officeart/2005/8/layout/orgChart1"/>
    <dgm:cxn modelId="{D4544E7F-CCA5-459B-8F0D-42E6BC2C6011}" type="presParOf" srcId="{74FD8A8B-BAF9-4C11-8043-9FA5A6289BEE}" destId="{734B2105-50FE-400F-A9ED-6E48B131AFC2}" srcOrd="0" destOrd="0" presId="urn:microsoft.com/office/officeart/2005/8/layout/orgChart1"/>
    <dgm:cxn modelId="{5DBA46B2-30EF-4CAE-9CDF-987FBB073DE2}" type="presParOf" srcId="{74FD8A8B-BAF9-4C11-8043-9FA5A6289BEE}" destId="{1A2A3A05-91E3-4561-9C4B-9488780ACE55}" srcOrd="1" destOrd="0" presId="urn:microsoft.com/office/officeart/2005/8/layout/orgChart1"/>
    <dgm:cxn modelId="{753F086E-33A6-4941-9EF4-8D4DA3364C4C}" type="presParOf" srcId="{FFDDE3E4-40DB-496F-9CFA-45315FA93570}" destId="{9E8284B0-5439-4FC8-B73F-94AEDA8289B4}" srcOrd="1" destOrd="0" presId="urn:microsoft.com/office/officeart/2005/8/layout/orgChart1"/>
    <dgm:cxn modelId="{CEE3E77F-C47F-42F5-87B2-63A229A6E927}" type="presParOf" srcId="{FFDDE3E4-40DB-496F-9CFA-45315FA93570}" destId="{FFDD9828-8C97-48F5-BA8F-51DACE38BC0C}" srcOrd="2" destOrd="0" presId="urn:microsoft.com/office/officeart/2005/8/layout/orgChart1"/>
    <dgm:cxn modelId="{DB0951C2-C5D4-4BFA-9995-1911E573ED7D}" type="presParOf" srcId="{1FD88F65-07FE-488D-9175-006346366F37}" destId="{7FCFDE06-BCA2-4056-BCF0-A127CADCAA72}" srcOrd="4" destOrd="0" presId="urn:microsoft.com/office/officeart/2005/8/layout/orgChart1"/>
    <dgm:cxn modelId="{D945264A-C5D8-4DB5-9C97-CEA7FBE7099E}" type="presParOf" srcId="{1FD88F65-07FE-488D-9175-006346366F37}" destId="{8C4AD159-3161-4BB4-84FA-6F5627392934}" srcOrd="5" destOrd="0" presId="urn:microsoft.com/office/officeart/2005/8/layout/orgChart1"/>
    <dgm:cxn modelId="{CBA96BC5-7F02-4CD3-929F-303CF8B6B2E7}" type="presParOf" srcId="{8C4AD159-3161-4BB4-84FA-6F5627392934}" destId="{2E89DD73-A4B6-43EC-B4B8-7381C24F17C2}" srcOrd="0" destOrd="0" presId="urn:microsoft.com/office/officeart/2005/8/layout/orgChart1"/>
    <dgm:cxn modelId="{E80B2B0F-CDEF-4B46-BB4F-3F88724D5C23}" type="presParOf" srcId="{2E89DD73-A4B6-43EC-B4B8-7381C24F17C2}" destId="{378C177C-50C0-4CC3-B252-D17142B361DA}" srcOrd="0" destOrd="0" presId="urn:microsoft.com/office/officeart/2005/8/layout/orgChart1"/>
    <dgm:cxn modelId="{5C3516FE-7FBD-48BC-AC07-BD8015BB63E9}" type="presParOf" srcId="{2E89DD73-A4B6-43EC-B4B8-7381C24F17C2}" destId="{465DE5B1-7D7D-4A9B-A2AF-C60D0E1CA051}" srcOrd="1" destOrd="0" presId="urn:microsoft.com/office/officeart/2005/8/layout/orgChart1"/>
    <dgm:cxn modelId="{7B1BA32B-5216-41FB-8A47-0B4D4F27C929}" type="presParOf" srcId="{8C4AD159-3161-4BB4-84FA-6F5627392934}" destId="{CA9C836D-EDD3-4C1C-82EA-B3E59DB62524}" srcOrd="1" destOrd="0" presId="urn:microsoft.com/office/officeart/2005/8/layout/orgChart1"/>
    <dgm:cxn modelId="{B505A756-BA32-4F34-8F7E-B5E3A8D02DDC}" type="presParOf" srcId="{8C4AD159-3161-4BB4-84FA-6F5627392934}" destId="{BD01E725-37C6-4F62-A142-1D87165D3076}" srcOrd="2" destOrd="0" presId="urn:microsoft.com/office/officeart/2005/8/layout/orgChart1"/>
    <dgm:cxn modelId="{7D5B5A01-4260-4145-B960-370390049B65}" type="presParOf" srcId="{1FD88F65-07FE-488D-9175-006346366F37}" destId="{80FB5CC4-04DD-4E3C-B177-E592DD34EC11}" srcOrd="6" destOrd="0" presId="urn:microsoft.com/office/officeart/2005/8/layout/orgChart1"/>
    <dgm:cxn modelId="{4EA6EB7F-FB31-4122-AA61-0220F99AC790}" type="presParOf" srcId="{1FD88F65-07FE-488D-9175-006346366F37}" destId="{5997E060-3D9E-4A8D-9A20-DBA07627EC02}" srcOrd="7" destOrd="0" presId="urn:microsoft.com/office/officeart/2005/8/layout/orgChart1"/>
    <dgm:cxn modelId="{516FF78B-25B4-4F20-B088-7D12F35C7643}" type="presParOf" srcId="{5997E060-3D9E-4A8D-9A20-DBA07627EC02}" destId="{2F287048-42FB-4F4A-A287-56FD59A81261}" srcOrd="0" destOrd="0" presId="urn:microsoft.com/office/officeart/2005/8/layout/orgChart1"/>
    <dgm:cxn modelId="{9240129E-92C3-42A5-B8CB-ED0B5FF46E0F}" type="presParOf" srcId="{2F287048-42FB-4F4A-A287-56FD59A81261}" destId="{8B5A6792-0B03-4CD4-95CC-DEB1B4419B78}" srcOrd="0" destOrd="0" presId="urn:microsoft.com/office/officeart/2005/8/layout/orgChart1"/>
    <dgm:cxn modelId="{F1B57DE1-F302-4C54-83CA-3C6C274331F8}" type="presParOf" srcId="{2F287048-42FB-4F4A-A287-56FD59A81261}" destId="{FD206C1B-395B-4B20-995D-DB9B8BC2F9EB}" srcOrd="1" destOrd="0" presId="urn:microsoft.com/office/officeart/2005/8/layout/orgChart1"/>
    <dgm:cxn modelId="{BC3F95CC-FDFC-4B33-A62C-D49E9BC62867}" type="presParOf" srcId="{5997E060-3D9E-4A8D-9A20-DBA07627EC02}" destId="{BB918BAF-E892-418D-AE33-3CE53E293DEB}" srcOrd="1" destOrd="0" presId="urn:microsoft.com/office/officeart/2005/8/layout/orgChart1"/>
    <dgm:cxn modelId="{9AF662F8-666D-4BC5-8786-29E31A1F28CB}" type="presParOf" srcId="{5997E060-3D9E-4A8D-9A20-DBA07627EC02}" destId="{592DA885-C345-4B74-A488-0986A9C5FA02}" srcOrd="2" destOrd="0" presId="urn:microsoft.com/office/officeart/2005/8/layout/orgChart1"/>
    <dgm:cxn modelId="{8F208AB6-22BC-4F91-8A91-BC3166F3BFDD}" type="presParOf" srcId="{1FD88F65-07FE-488D-9175-006346366F37}" destId="{24256DD7-6652-4D92-8952-4C40D311353F}" srcOrd="8" destOrd="0" presId="urn:microsoft.com/office/officeart/2005/8/layout/orgChart1"/>
    <dgm:cxn modelId="{9074ECF5-E2DF-4EFD-9733-084DED4D8568}" type="presParOf" srcId="{1FD88F65-07FE-488D-9175-006346366F37}" destId="{F077C470-1DA7-4626-9420-6220C5A73D1C}" srcOrd="9" destOrd="0" presId="urn:microsoft.com/office/officeart/2005/8/layout/orgChart1"/>
    <dgm:cxn modelId="{281855C0-07F2-4BF7-B596-258E73CF2EF7}" type="presParOf" srcId="{F077C470-1DA7-4626-9420-6220C5A73D1C}" destId="{EC2D9120-6948-4397-A7A4-25AEB4858C2A}" srcOrd="0" destOrd="0" presId="urn:microsoft.com/office/officeart/2005/8/layout/orgChart1"/>
    <dgm:cxn modelId="{8E1EA3FB-9B95-4920-B123-EC00598CBC05}" type="presParOf" srcId="{EC2D9120-6948-4397-A7A4-25AEB4858C2A}" destId="{49F8FDDF-DF40-4811-B94E-B0308A785CB6}" srcOrd="0" destOrd="0" presId="urn:microsoft.com/office/officeart/2005/8/layout/orgChart1"/>
    <dgm:cxn modelId="{F6030CC5-D630-4040-BB69-D25C545C3E94}" type="presParOf" srcId="{EC2D9120-6948-4397-A7A4-25AEB4858C2A}" destId="{6F44D272-4959-4891-A1DA-E4421BF871E1}" srcOrd="1" destOrd="0" presId="urn:microsoft.com/office/officeart/2005/8/layout/orgChart1"/>
    <dgm:cxn modelId="{AD684B01-2DDB-4DBF-B07E-514D32B10A8D}" type="presParOf" srcId="{F077C470-1DA7-4626-9420-6220C5A73D1C}" destId="{82759C4D-B454-4275-9109-A2769E703BDC}" srcOrd="1" destOrd="0" presId="urn:microsoft.com/office/officeart/2005/8/layout/orgChart1"/>
    <dgm:cxn modelId="{4D4A6336-91D9-48AD-8FF1-0E75A7565D8A}" type="presParOf" srcId="{F077C470-1DA7-4626-9420-6220C5A73D1C}" destId="{031A61BD-462D-4157-8CB1-8C6D4BF8EA8F}" srcOrd="2" destOrd="0" presId="urn:microsoft.com/office/officeart/2005/8/layout/orgChart1"/>
    <dgm:cxn modelId="{C917DBE7-4ACC-47E4-8D7E-F01D390CD419}" type="presParOf" srcId="{FED6BE16-6734-40CC-9A96-85A58D80B0F8}" destId="{F800B243-9BC1-43EF-982C-810945DC3FDA}" srcOrd="2" destOrd="0" presId="urn:microsoft.com/office/officeart/2005/8/layout/orgChart1"/>
    <dgm:cxn modelId="{FFC4A91F-6083-4576-A06C-68BBA63346A3}" type="presParOf" srcId="{18E8F50B-D39D-44C4-9F64-38A622C6935D}" destId="{3A90BC77-112A-45D7-97E2-A332B953CB83}" srcOrd="6" destOrd="0" presId="urn:microsoft.com/office/officeart/2005/8/layout/orgChart1"/>
    <dgm:cxn modelId="{07CCBADA-B0FC-4F5C-86B7-FD96BA92313B}" type="presParOf" srcId="{18E8F50B-D39D-44C4-9F64-38A622C6935D}" destId="{7B03A1AC-D84C-4CFE-95B8-5BA5908D1B52}" srcOrd="7" destOrd="0" presId="urn:microsoft.com/office/officeart/2005/8/layout/orgChart1"/>
    <dgm:cxn modelId="{E5838210-FF11-4587-B9F0-D51326FF92F3}" type="presParOf" srcId="{7B03A1AC-D84C-4CFE-95B8-5BA5908D1B52}" destId="{C0F8EAF8-49B8-42A0-B733-773F33B812A7}" srcOrd="0" destOrd="0" presId="urn:microsoft.com/office/officeart/2005/8/layout/orgChart1"/>
    <dgm:cxn modelId="{8B349075-08B1-4E91-9D68-36CD3EE56487}" type="presParOf" srcId="{C0F8EAF8-49B8-42A0-B733-773F33B812A7}" destId="{D0FAB7A3-1035-4D41-BC55-E1CAEFC218A7}" srcOrd="0" destOrd="0" presId="urn:microsoft.com/office/officeart/2005/8/layout/orgChart1"/>
    <dgm:cxn modelId="{C236BC9C-5691-4D09-BF07-15E7557B83D4}" type="presParOf" srcId="{C0F8EAF8-49B8-42A0-B733-773F33B812A7}" destId="{92D9E372-7F78-47A4-B99F-86E028230D29}" srcOrd="1" destOrd="0" presId="urn:microsoft.com/office/officeart/2005/8/layout/orgChart1"/>
    <dgm:cxn modelId="{730BA6DE-1F62-48DC-81D4-98B7CF486083}" type="presParOf" srcId="{7B03A1AC-D84C-4CFE-95B8-5BA5908D1B52}" destId="{96A588DC-3272-4D9E-B284-FFDC38B21A44}" srcOrd="1" destOrd="0" presId="urn:microsoft.com/office/officeart/2005/8/layout/orgChart1"/>
    <dgm:cxn modelId="{41F9C263-523B-405F-82F2-803493B3B2CC}" type="presParOf" srcId="{96A588DC-3272-4D9E-B284-FFDC38B21A44}" destId="{8198A400-4A9C-423F-BEB9-E1A1860C8DEB}" srcOrd="0" destOrd="0" presId="urn:microsoft.com/office/officeart/2005/8/layout/orgChart1"/>
    <dgm:cxn modelId="{9286829E-A0B5-4813-95CB-A97F848363DC}" type="presParOf" srcId="{96A588DC-3272-4D9E-B284-FFDC38B21A44}" destId="{A6A6090F-FD06-4BF2-91A8-E2D13A0C0186}" srcOrd="1" destOrd="0" presId="urn:microsoft.com/office/officeart/2005/8/layout/orgChart1"/>
    <dgm:cxn modelId="{D005AEA5-2D3D-4669-9300-870D96389A9F}" type="presParOf" srcId="{A6A6090F-FD06-4BF2-91A8-E2D13A0C0186}" destId="{906E322F-B919-44A7-B3C9-83D91FA9CDAF}" srcOrd="0" destOrd="0" presId="urn:microsoft.com/office/officeart/2005/8/layout/orgChart1"/>
    <dgm:cxn modelId="{C1106782-E205-4F3A-BA68-2D9BF205A873}" type="presParOf" srcId="{906E322F-B919-44A7-B3C9-83D91FA9CDAF}" destId="{D61AC469-B7F1-49B4-B4C4-3BCC28107EAA}" srcOrd="0" destOrd="0" presId="urn:microsoft.com/office/officeart/2005/8/layout/orgChart1"/>
    <dgm:cxn modelId="{80FBCCAD-A8F7-496E-B2C0-D10C408CADCF}" type="presParOf" srcId="{906E322F-B919-44A7-B3C9-83D91FA9CDAF}" destId="{96912925-50D3-467D-A6C7-C96BCF802285}" srcOrd="1" destOrd="0" presId="urn:microsoft.com/office/officeart/2005/8/layout/orgChart1"/>
    <dgm:cxn modelId="{3C09F6E7-9D68-409D-919D-52E6D2F357E5}" type="presParOf" srcId="{A6A6090F-FD06-4BF2-91A8-E2D13A0C0186}" destId="{41AF3BC2-E8DE-4B83-A893-16C25945E7CF}" srcOrd="1" destOrd="0" presId="urn:microsoft.com/office/officeart/2005/8/layout/orgChart1"/>
    <dgm:cxn modelId="{1F2A444A-23BF-43F2-8F37-AF2FBAA76471}" type="presParOf" srcId="{A6A6090F-FD06-4BF2-91A8-E2D13A0C0186}" destId="{D49CA96F-53E3-4214-B0D3-1EFB4D870138}" srcOrd="2" destOrd="0" presId="urn:microsoft.com/office/officeart/2005/8/layout/orgChart1"/>
    <dgm:cxn modelId="{369ED9AD-6950-43B6-B352-873757E1FBC6}" type="presParOf" srcId="{96A588DC-3272-4D9E-B284-FFDC38B21A44}" destId="{22F0E3A6-49D6-4A42-BA60-E4F9F2706EE2}" srcOrd="2" destOrd="0" presId="urn:microsoft.com/office/officeart/2005/8/layout/orgChart1"/>
    <dgm:cxn modelId="{BDD245A0-B9A6-405D-8462-5E7A502B2DE6}" type="presParOf" srcId="{96A588DC-3272-4D9E-B284-FFDC38B21A44}" destId="{DEC85E0B-C61F-4A42-9178-4DD247BF7E41}" srcOrd="3" destOrd="0" presId="urn:microsoft.com/office/officeart/2005/8/layout/orgChart1"/>
    <dgm:cxn modelId="{FEDB5947-C59A-4CA6-8EFB-9DB51E5F1395}" type="presParOf" srcId="{DEC85E0B-C61F-4A42-9178-4DD247BF7E41}" destId="{C1A5BEB5-7F9E-455B-AB08-406062F90D8F}" srcOrd="0" destOrd="0" presId="urn:microsoft.com/office/officeart/2005/8/layout/orgChart1"/>
    <dgm:cxn modelId="{3C888688-0BB9-4D1E-BCCF-5A681E09659F}" type="presParOf" srcId="{C1A5BEB5-7F9E-455B-AB08-406062F90D8F}" destId="{33830D48-A864-4FAD-8723-B6DCC9E8B990}" srcOrd="0" destOrd="0" presId="urn:microsoft.com/office/officeart/2005/8/layout/orgChart1"/>
    <dgm:cxn modelId="{D06F2B0B-F5E5-43A0-BFB5-C4EA6F82E489}" type="presParOf" srcId="{C1A5BEB5-7F9E-455B-AB08-406062F90D8F}" destId="{7F536C86-D895-4438-8411-0D1452CB4327}" srcOrd="1" destOrd="0" presId="urn:microsoft.com/office/officeart/2005/8/layout/orgChart1"/>
    <dgm:cxn modelId="{6421262B-7CC3-49AE-9E9C-B180B10CB0C7}" type="presParOf" srcId="{DEC85E0B-C61F-4A42-9178-4DD247BF7E41}" destId="{41BB6D13-EA54-4583-981F-04EC305E2431}" srcOrd="1" destOrd="0" presId="urn:microsoft.com/office/officeart/2005/8/layout/orgChart1"/>
    <dgm:cxn modelId="{EF86278C-7FFA-47F3-A98A-5EBEEEBCAC45}" type="presParOf" srcId="{DEC85E0B-C61F-4A42-9178-4DD247BF7E41}" destId="{917A343D-0E32-4260-9C3A-4DC6C5C3B81B}" srcOrd="2" destOrd="0" presId="urn:microsoft.com/office/officeart/2005/8/layout/orgChart1"/>
    <dgm:cxn modelId="{5375C136-3026-4739-B22B-0CEF4F14B51F}" type="presParOf" srcId="{96A588DC-3272-4D9E-B284-FFDC38B21A44}" destId="{79A20B9F-3094-46C7-B492-59DC89A62D73}" srcOrd="4" destOrd="0" presId="urn:microsoft.com/office/officeart/2005/8/layout/orgChart1"/>
    <dgm:cxn modelId="{A346B129-F2A5-4A04-92CA-169B19F2FF65}" type="presParOf" srcId="{96A588DC-3272-4D9E-B284-FFDC38B21A44}" destId="{B2180144-6160-4B61-A765-5125F74A7C99}" srcOrd="5" destOrd="0" presId="urn:microsoft.com/office/officeart/2005/8/layout/orgChart1"/>
    <dgm:cxn modelId="{9D3EBF61-4BED-42AE-9ED7-E03CC110764F}" type="presParOf" srcId="{B2180144-6160-4B61-A765-5125F74A7C99}" destId="{4906EDF2-AB30-45A5-9424-BAE06B6B5F4A}" srcOrd="0" destOrd="0" presId="urn:microsoft.com/office/officeart/2005/8/layout/orgChart1"/>
    <dgm:cxn modelId="{80913843-13D6-429D-84EA-B03977257B9A}" type="presParOf" srcId="{4906EDF2-AB30-45A5-9424-BAE06B6B5F4A}" destId="{1FEFE469-E4B7-4FC3-B1C3-58466BEA019C}" srcOrd="0" destOrd="0" presId="urn:microsoft.com/office/officeart/2005/8/layout/orgChart1"/>
    <dgm:cxn modelId="{EC5EEB41-9381-446F-B3B9-F924C2EDE037}" type="presParOf" srcId="{4906EDF2-AB30-45A5-9424-BAE06B6B5F4A}" destId="{A7CCF224-79DB-44AF-823E-638C62D9FD3E}" srcOrd="1" destOrd="0" presId="urn:microsoft.com/office/officeart/2005/8/layout/orgChart1"/>
    <dgm:cxn modelId="{2FE2AD34-E1F8-42E1-B8B6-169DDD34CE55}" type="presParOf" srcId="{B2180144-6160-4B61-A765-5125F74A7C99}" destId="{8BA474E6-0F93-4CA8-B7CF-E83FCA6D0D9F}" srcOrd="1" destOrd="0" presId="urn:microsoft.com/office/officeart/2005/8/layout/orgChart1"/>
    <dgm:cxn modelId="{410EFC7E-86BC-477F-90F2-08CDED0CE2F7}" type="presParOf" srcId="{B2180144-6160-4B61-A765-5125F74A7C99}" destId="{E758F1F0-17E7-42AF-A796-F93E21B212BC}" srcOrd="2" destOrd="0" presId="urn:microsoft.com/office/officeart/2005/8/layout/orgChart1"/>
    <dgm:cxn modelId="{6BBF3C79-DEE1-457E-B206-E827812A78F1}" type="presParOf" srcId="{96A588DC-3272-4D9E-B284-FFDC38B21A44}" destId="{20A6EC7C-9878-4CA4-9307-3177F9832D33}" srcOrd="6" destOrd="0" presId="urn:microsoft.com/office/officeart/2005/8/layout/orgChart1"/>
    <dgm:cxn modelId="{E1E0E11D-7B58-4FC9-A980-936F401BC4E0}" type="presParOf" srcId="{96A588DC-3272-4D9E-B284-FFDC38B21A44}" destId="{BF1A333A-FCF8-4C57-BE74-348DFF6327BE}" srcOrd="7" destOrd="0" presId="urn:microsoft.com/office/officeart/2005/8/layout/orgChart1"/>
    <dgm:cxn modelId="{AB7FC4FE-6BAB-4BF6-AFCD-0069F09BC342}" type="presParOf" srcId="{BF1A333A-FCF8-4C57-BE74-348DFF6327BE}" destId="{F85DBF05-DA39-4D67-9C0D-87B4FFE9B281}" srcOrd="0" destOrd="0" presId="urn:microsoft.com/office/officeart/2005/8/layout/orgChart1"/>
    <dgm:cxn modelId="{FB60E3B6-F114-4D00-858E-015FF6E443AD}" type="presParOf" srcId="{F85DBF05-DA39-4D67-9C0D-87B4FFE9B281}" destId="{97E51D41-ADA2-4B62-88FD-3A4E75A4C296}" srcOrd="0" destOrd="0" presId="urn:microsoft.com/office/officeart/2005/8/layout/orgChart1"/>
    <dgm:cxn modelId="{B430B9AE-A13F-480D-A713-64AC056880FE}" type="presParOf" srcId="{F85DBF05-DA39-4D67-9C0D-87B4FFE9B281}" destId="{8C791BC8-9E44-4194-9400-9EDE1D99D693}" srcOrd="1" destOrd="0" presId="urn:microsoft.com/office/officeart/2005/8/layout/orgChart1"/>
    <dgm:cxn modelId="{F30ED920-5020-4760-A37F-8FA4F802B1C8}" type="presParOf" srcId="{BF1A333A-FCF8-4C57-BE74-348DFF6327BE}" destId="{355FEDDD-71DE-43B5-8DD1-D897169F5B21}" srcOrd="1" destOrd="0" presId="urn:microsoft.com/office/officeart/2005/8/layout/orgChart1"/>
    <dgm:cxn modelId="{902CB58B-379E-45E6-B8E6-7AB243CD4F7A}" type="presParOf" srcId="{BF1A333A-FCF8-4C57-BE74-348DFF6327BE}" destId="{1986F48E-E8A2-40AA-A646-08120F2BB434}" srcOrd="2" destOrd="0" presId="urn:microsoft.com/office/officeart/2005/8/layout/orgChart1"/>
    <dgm:cxn modelId="{24B674F5-F5C8-4DC3-837D-719A0EC4D0CE}" type="presParOf" srcId="{96A588DC-3272-4D9E-B284-FFDC38B21A44}" destId="{6B93541A-58B3-4D95-A4B2-0791D68A421B}" srcOrd="8" destOrd="0" presId="urn:microsoft.com/office/officeart/2005/8/layout/orgChart1"/>
    <dgm:cxn modelId="{DE7E70C8-1ADD-404F-B199-CA2081E5EB80}" type="presParOf" srcId="{96A588DC-3272-4D9E-B284-FFDC38B21A44}" destId="{7F7107D9-4751-4B3E-A6B2-28F23419BD15}" srcOrd="9" destOrd="0" presId="urn:microsoft.com/office/officeart/2005/8/layout/orgChart1"/>
    <dgm:cxn modelId="{DBCFD1DD-E162-45FF-A4CD-25FB3E74DE2B}" type="presParOf" srcId="{7F7107D9-4751-4B3E-A6B2-28F23419BD15}" destId="{723ACBC4-5965-4FE5-87E8-BFB0F1FDA136}" srcOrd="0" destOrd="0" presId="urn:microsoft.com/office/officeart/2005/8/layout/orgChart1"/>
    <dgm:cxn modelId="{2D96D545-5873-4937-8D15-A065A385DD86}" type="presParOf" srcId="{723ACBC4-5965-4FE5-87E8-BFB0F1FDA136}" destId="{C6823983-C184-4DAB-B376-2AD53A6F39EB}" srcOrd="0" destOrd="0" presId="urn:microsoft.com/office/officeart/2005/8/layout/orgChart1"/>
    <dgm:cxn modelId="{023A54FC-DEB1-4358-95D6-1A0CBF8E93E3}" type="presParOf" srcId="{723ACBC4-5965-4FE5-87E8-BFB0F1FDA136}" destId="{253061C1-5E4A-4C23-81B3-781B4E346468}" srcOrd="1" destOrd="0" presId="urn:microsoft.com/office/officeart/2005/8/layout/orgChart1"/>
    <dgm:cxn modelId="{103466CA-B496-4DE4-A8D5-CD3F1AA9E011}" type="presParOf" srcId="{7F7107D9-4751-4B3E-A6B2-28F23419BD15}" destId="{57616696-EDDF-44DE-AFE2-EC3C7FB159F9}" srcOrd="1" destOrd="0" presId="urn:microsoft.com/office/officeart/2005/8/layout/orgChart1"/>
    <dgm:cxn modelId="{1A7DAD51-6964-45D7-B4BB-31918F6CCFA2}" type="presParOf" srcId="{7F7107D9-4751-4B3E-A6B2-28F23419BD15}" destId="{019A0F9B-91AD-4602-8D64-C80A9AD3996E}" srcOrd="2" destOrd="0" presId="urn:microsoft.com/office/officeart/2005/8/layout/orgChart1"/>
    <dgm:cxn modelId="{F56C4BF8-15B5-4228-8817-750C2692858A}" type="presParOf" srcId="{7B03A1AC-D84C-4CFE-95B8-5BA5908D1B52}" destId="{2CE56C16-F6AB-4EB4-94A6-8FA3E8852D07}" srcOrd="2" destOrd="0" presId="urn:microsoft.com/office/officeart/2005/8/layout/orgChart1"/>
    <dgm:cxn modelId="{F2E6AC48-3E88-43AA-9876-B8547CF7E3FE}" type="presParOf" srcId="{18E8F50B-D39D-44C4-9F64-38A622C6935D}" destId="{83F1CCF5-F97F-4C06-A279-00034D551C28}" srcOrd="8" destOrd="0" presId="urn:microsoft.com/office/officeart/2005/8/layout/orgChart1"/>
    <dgm:cxn modelId="{181D48DF-5DCF-4D76-8510-EB1B6B1BF179}" type="presParOf" srcId="{18E8F50B-D39D-44C4-9F64-38A622C6935D}" destId="{2E37C33F-7194-4465-AE1C-264B4F8B6D1C}" srcOrd="9" destOrd="0" presId="urn:microsoft.com/office/officeart/2005/8/layout/orgChart1"/>
    <dgm:cxn modelId="{AC7C262B-1492-4D23-8B8C-C2783BA6BDFB}" type="presParOf" srcId="{2E37C33F-7194-4465-AE1C-264B4F8B6D1C}" destId="{74DEC7DE-7A7B-4FC1-81BC-8D933DA56B3E}" srcOrd="0" destOrd="0" presId="urn:microsoft.com/office/officeart/2005/8/layout/orgChart1"/>
    <dgm:cxn modelId="{9B3B7A8C-E0EC-4C30-8399-27291C1FAE15}" type="presParOf" srcId="{74DEC7DE-7A7B-4FC1-81BC-8D933DA56B3E}" destId="{B1AC1903-3BD5-4D4A-A9AB-0C7F586875F4}" srcOrd="0" destOrd="0" presId="urn:microsoft.com/office/officeart/2005/8/layout/orgChart1"/>
    <dgm:cxn modelId="{CCEF7B6C-F5F2-46FA-9ABD-4C1067E6F060}" type="presParOf" srcId="{74DEC7DE-7A7B-4FC1-81BC-8D933DA56B3E}" destId="{F3D6CF5E-15AA-474F-8EC9-14597F385E08}" srcOrd="1" destOrd="0" presId="urn:microsoft.com/office/officeart/2005/8/layout/orgChart1"/>
    <dgm:cxn modelId="{168775FC-BCC5-4402-9952-2342E8AFE476}" type="presParOf" srcId="{2E37C33F-7194-4465-AE1C-264B4F8B6D1C}" destId="{0CDD2A61-2152-4FB6-B27E-7370DB2D7800}" srcOrd="1" destOrd="0" presId="urn:microsoft.com/office/officeart/2005/8/layout/orgChart1"/>
    <dgm:cxn modelId="{8E69D52E-71E4-400C-BE8A-89FB8BE0FE1C}" type="presParOf" srcId="{0CDD2A61-2152-4FB6-B27E-7370DB2D7800}" destId="{0DE3778B-57CF-4004-B062-1162F8D7533D}" srcOrd="0" destOrd="0" presId="urn:microsoft.com/office/officeart/2005/8/layout/orgChart1"/>
    <dgm:cxn modelId="{3B893D96-7924-4F19-9987-C51CCCAF1E02}" type="presParOf" srcId="{0CDD2A61-2152-4FB6-B27E-7370DB2D7800}" destId="{D6DFEC72-C2C6-41D9-8564-7EC629FFBDDD}" srcOrd="1" destOrd="0" presId="urn:microsoft.com/office/officeart/2005/8/layout/orgChart1"/>
    <dgm:cxn modelId="{A8133236-2940-4FA6-ACD9-B523E6D7D51E}" type="presParOf" srcId="{D6DFEC72-C2C6-41D9-8564-7EC629FFBDDD}" destId="{FB8ACF3A-D982-4625-B52E-B9261E81C39B}" srcOrd="0" destOrd="0" presId="urn:microsoft.com/office/officeart/2005/8/layout/orgChart1"/>
    <dgm:cxn modelId="{F271B25D-DC39-4284-BD23-65905EC9BB36}" type="presParOf" srcId="{FB8ACF3A-D982-4625-B52E-B9261E81C39B}" destId="{3B4A305F-D26C-4C3B-95C2-287B373EA31B}" srcOrd="0" destOrd="0" presId="urn:microsoft.com/office/officeart/2005/8/layout/orgChart1"/>
    <dgm:cxn modelId="{4889DE6A-A898-4C11-905C-6A8F10533F42}" type="presParOf" srcId="{FB8ACF3A-D982-4625-B52E-B9261E81C39B}" destId="{E9E1284D-BC5E-4313-9CB5-0FCE3227CA4A}" srcOrd="1" destOrd="0" presId="urn:microsoft.com/office/officeart/2005/8/layout/orgChart1"/>
    <dgm:cxn modelId="{6F8A9450-A938-42F6-93BA-2472A13460FD}" type="presParOf" srcId="{D6DFEC72-C2C6-41D9-8564-7EC629FFBDDD}" destId="{E28705EC-8FFB-469E-A1B8-7570DB424C37}" srcOrd="1" destOrd="0" presId="urn:microsoft.com/office/officeart/2005/8/layout/orgChart1"/>
    <dgm:cxn modelId="{70686543-2DC0-4721-B9E8-4A13ADCECEE0}" type="presParOf" srcId="{D6DFEC72-C2C6-41D9-8564-7EC629FFBDDD}" destId="{1151F755-EA69-4B1D-9B50-B7EF0C10BE7B}" srcOrd="2" destOrd="0" presId="urn:microsoft.com/office/officeart/2005/8/layout/orgChart1"/>
    <dgm:cxn modelId="{D669C0C2-3757-4568-8937-82F1339472A4}" type="presParOf" srcId="{0CDD2A61-2152-4FB6-B27E-7370DB2D7800}" destId="{3DCFC9F0-9440-42A7-A023-453F46B80615}" srcOrd="2" destOrd="0" presId="urn:microsoft.com/office/officeart/2005/8/layout/orgChart1"/>
    <dgm:cxn modelId="{CC618F91-09E7-4914-AE63-6A59014939D7}" type="presParOf" srcId="{0CDD2A61-2152-4FB6-B27E-7370DB2D7800}" destId="{80903932-C364-4D97-BCE4-B92E94E75825}" srcOrd="3" destOrd="0" presId="urn:microsoft.com/office/officeart/2005/8/layout/orgChart1"/>
    <dgm:cxn modelId="{399A571A-98D6-4847-B54F-8622663BD5CD}" type="presParOf" srcId="{80903932-C364-4D97-BCE4-B92E94E75825}" destId="{B8B0DF35-16C0-47AD-B72D-D2912E657C1C}" srcOrd="0" destOrd="0" presId="urn:microsoft.com/office/officeart/2005/8/layout/orgChart1"/>
    <dgm:cxn modelId="{45386F0E-0D7B-4A29-A1C9-03A0FD2673B5}" type="presParOf" srcId="{B8B0DF35-16C0-47AD-B72D-D2912E657C1C}" destId="{9ABA6063-2772-4077-B5EB-BC44316CCD5E}" srcOrd="0" destOrd="0" presId="urn:microsoft.com/office/officeart/2005/8/layout/orgChart1"/>
    <dgm:cxn modelId="{8EAE79B2-2C7B-46E0-B610-6D3F52EB00F6}" type="presParOf" srcId="{B8B0DF35-16C0-47AD-B72D-D2912E657C1C}" destId="{46835321-7807-4827-BD18-5391224B38CC}" srcOrd="1" destOrd="0" presId="urn:microsoft.com/office/officeart/2005/8/layout/orgChart1"/>
    <dgm:cxn modelId="{A061AA52-DBB2-4A49-B8E1-6FC2125D8ABC}" type="presParOf" srcId="{80903932-C364-4D97-BCE4-B92E94E75825}" destId="{4EB7A11D-4FF0-4DDC-A9EE-AB8DDE452CDB}" srcOrd="1" destOrd="0" presId="urn:microsoft.com/office/officeart/2005/8/layout/orgChart1"/>
    <dgm:cxn modelId="{3A34518D-7A36-451E-A3B0-EE494448C2DF}" type="presParOf" srcId="{80903932-C364-4D97-BCE4-B92E94E75825}" destId="{1A7A71F3-D832-43FF-956A-AD45D55ED11B}" srcOrd="2" destOrd="0" presId="urn:microsoft.com/office/officeart/2005/8/layout/orgChart1"/>
    <dgm:cxn modelId="{4253F4B9-ECC4-4F90-BFD2-F5EC5E6679DA}" type="presParOf" srcId="{0CDD2A61-2152-4FB6-B27E-7370DB2D7800}" destId="{82D9ECBE-F68B-480E-BA61-A339E5BE5636}" srcOrd="4" destOrd="0" presId="urn:microsoft.com/office/officeart/2005/8/layout/orgChart1"/>
    <dgm:cxn modelId="{4CE4B783-DEDA-472C-9984-D05AB8A960DF}" type="presParOf" srcId="{0CDD2A61-2152-4FB6-B27E-7370DB2D7800}" destId="{76D89A16-6BA1-464F-83D4-346654846B2D}" srcOrd="5" destOrd="0" presId="urn:microsoft.com/office/officeart/2005/8/layout/orgChart1"/>
    <dgm:cxn modelId="{BC0EDC24-4532-40B8-AB91-01817A273DC8}" type="presParOf" srcId="{76D89A16-6BA1-464F-83D4-346654846B2D}" destId="{1A90DA57-678F-4DAF-A7D6-4911A7BA3DCF}" srcOrd="0" destOrd="0" presId="urn:microsoft.com/office/officeart/2005/8/layout/orgChart1"/>
    <dgm:cxn modelId="{D9D9411B-0FF6-4187-B051-33BD4097806D}" type="presParOf" srcId="{1A90DA57-678F-4DAF-A7D6-4911A7BA3DCF}" destId="{84205D1A-313E-443B-B8AE-A24695FE117B}" srcOrd="0" destOrd="0" presId="urn:microsoft.com/office/officeart/2005/8/layout/orgChart1"/>
    <dgm:cxn modelId="{A634E74D-61DC-4F04-8539-2A1825BF7F00}" type="presParOf" srcId="{1A90DA57-678F-4DAF-A7D6-4911A7BA3DCF}" destId="{56334058-7DBD-4636-A8D2-1379BA095B96}" srcOrd="1" destOrd="0" presId="urn:microsoft.com/office/officeart/2005/8/layout/orgChart1"/>
    <dgm:cxn modelId="{94BC7686-02FE-4808-85F7-B5FB6F27E5DE}" type="presParOf" srcId="{76D89A16-6BA1-464F-83D4-346654846B2D}" destId="{CF2E1229-3099-4CFC-B350-299175B98B19}" srcOrd="1" destOrd="0" presId="urn:microsoft.com/office/officeart/2005/8/layout/orgChart1"/>
    <dgm:cxn modelId="{BE726448-40CA-4168-887F-544C8D052AEF}" type="presParOf" srcId="{76D89A16-6BA1-464F-83D4-346654846B2D}" destId="{EB3C579E-7FFB-4A51-9CC9-6E763001A105}" srcOrd="2" destOrd="0" presId="urn:microsoft.com/office/officeart/2005/8/layout/orgChart1"/>
    <dgm:cxn modelId="{54E663AC-A903-41BD-A46C-0467D3C8D7FC}" type="presParOf" srcId="{0CDD2A61-2152-4FB6-B27E-7370DB2D7800}" destId="{51AFAB56-F9E4-4766-B951-74DD0B750D22}" srcOrd="6" destOrd="0" presId="urn:microsoft.com/office/officeart/2005/8/layout/orgChart1"/>
    <dgm:cxn modelId="{96A6C8B1-38CB-4E9C-BD31-7753B4F18BA0}" type="presParOf" srcId="{0CDD2A61-2152-4FB6-B27E-7370DB2D7800}" destId="{ACC763F6-24FC-445C-A918-3A2AC4A11986}" srcOrd="7" destOrd="0" presId="urn:microsoft.com/office/officeart/2005/8/layout/orgChart1"/>
    <dgm:cxn modelId="{E19AF138-A79A-4E86-878D-EB2106335B7A}" type="presParOf" srcId="{ACC763F6-24FC-445C-A918-3A2AC4A11986}" destId="{1F55BE90-B93D-408E-80D6-C89E8427B187}" srcOrd="0" destOrd="0" presId="urn:microsoft.com/office/officeart/2005/8/layout/orgChart1"/>
    <dgm:cxn modelId="{1BE51005-11CA-414D-AF92-E84B2A73ED68}" type="presParOf" srcId="{1F55BE90-B93D-408E-80D6-C89E8427B187}" destId="{FF599570-47D9-42C7-A2FD-A2F73051281A}" srcOrd="0" destOrd="0" presId="urn:microsoft.com/office/officeart/2005/8/layout/orgChart1"/>
    <dgm:cxn modelId="{067DAB6E-C4BE-4314-91AD-D47ED7F4C381}" type="presParOf" srcId="{1F55BE90-B93D-408E-80D6-C89E8427B187}" destId="{E57B174B-EFFE-4DEF-8960-EEC8B6A84E9D}" srcOrd="1" destOrd="0" presId="urn:microsoft.com/office/officeart/2005/8/layout/orgChart1"/>
    <dgm:cxn modelId="{8E496D19-B085-4B05-8FF6-4652622CC2F2}" type="presParOf" srcId="{ACC763F6-24FC-445C-A918-3A2AC4A11986}" destId="{0ED99BBC-1CCC-4A7D-B085-BE9ECA8614F0}" srcOrd="1" destOrd="0" presId="urn:microsoft.com/office/officeart/2005/8/layout/orgChart1"/>
    <dgm:cxn modelId="{B5ECA7ED-3D1C-4429-AE44-E8B86D9647D0}" type="presParOf" srcId="{ACC763F6-24FC-445C-A918-3A2AC4A11986}" destId="{2AF2FEA0-FC80-44B5-B431-D5B0CFBCD291}" srcOrd="2" destOrd="0" presId="urn:microsoft.com/office/officeart/2005/8/layout/orgChart1"/>
    <dgm:cxn modelId="{45D3B555-194F-429A-97CA-46D9A79D5D6A}" type="presParOf" srcId="{0CDD2A61-2152-4FB6-B27E-7370DB2D7800}" destId="{20D715FE-104E-40B6-B888-5F9F561BCDAA}" srcOrd="8" destOrd="0" presId="urn:microsoft.com/office/officeart/2005/8/layout/orgChart1"/>
    <dgm:cxn modelId="{4F1B81E0-E35E-4227-B211-11F0EC58E33F}" type="presParOf" srcId="{0CDD2A61-2152-4FB6-B27E-7370DB2D7800}" destId="{7DC041BD-DA72-4C29-847C-5AEF7492CDBE}" srcOrd="9" destOrd="0" presId="urn:microsoft.com/office/officeart/2005/8/layout/orgChart1"/>
    <dgm:cxn modelId="{1DF8CA12-A659-4095-BCE9-19FB3A9DDB36}" type="presParOf" srcId="{7DC041BD-DA72-4C29-847C-5AEF7492CDBE}" destId="{6723F19C-4378-4060-B70D-637E04003DC2}" srcOrd="0" destOrd="0" presId="urn:microsoft.com/office/officeart/2005/8/layout/orgChart1"/>
    <dgm:cxn modelId="{AF0D7F09-A80D-4E71-9547-E2491E8C334F}" type="presParOf" srcId="{6723F19C-4378-4060-B70D-637E04003DC2}" destId="{502BB6C5-1EF9-46CB-9EFF-A86DC63D816A}" srcOrd="0" destOrd="0" presId="urn:microsoft.com/office/officeart/2005/8/layout/orgChart1"/>
    <dgm:cxn modelId="{8846918C-0F87-4033-9ECB-E6498731213F}" type="presParOf" srcId="{6723F19C-4378-4060-B70D-637E04003DC2}" destId="{E15AF5D0-1C1D-42FC-81CA-DB95CAE3A680}" srcOrd="1" destOrd="0" presId="urn:microsoft.com/office/officeart/2005/8/layout/orgChart1"/>
    <dgm:cxn modelId="{964CA8CA-56ED-4695-93D4-7EA491547213}" type="presParOf" srcId="{7DC041BD-DA72-4C29-847C-5AEF7492CDBE}" destId="{697DCB54-2075-421E-B04A-9DEA5D312D0B}" srcOrd="1" destOrd="0" presId="urn:microsoft.com/office/officeart/2005/8/layout/orgChart1"/>
    <dgm:cxn modelId="{09411612-5FBF-405E-812F-EDD6781884B6}" type="presParOf" srcId="{7DC041BD-DA72-4C29-847C-5AEF7492CDBE}" destId="{65974837-8F71-46E0-8681-4640A05B6067}" srcOrd="2" destOrd="0" presId="urn:microsoft.com/office/officeart/2005/8/layout/orgChart1"/>
    <dgm:cxn modelId="{D14C1A9E-438C-4403-8855-6C1507CEDDDE}" type="presParOf" srcId="{2E37C33F-7194-4465-AE1C-264B4F8B6D1C}" destId="{85AE19F2-FFF2-48B7-9D62-09A50483188E}" srcOrd="2" destOrd="0" presId="urn:microsoft.com/office/officeart/2005/8/layout/orgChart1"/>
    <dgm:cxn modelId="{18ABD5A7-7363-4E25-9309-0D0ECF88A068}" type="presParOf" srcId="{18E8F50B-D39D-44C4-9F64-38A622C6935D}" destId="{A5952DB1-2FC4-4269-8777-F1BF092CFBCE}" srcOrd="10" destOrd="0" presId="urn:microsoft.com/office/officeart/2005/8/layout/orgChart1"/>
    <dgm:cxn modelId="{6C98E430-3A3F-42A6-BC8C-16EA6595F65A}" type="presParOf" srcId="{18E8F50B-D39D-44C4-9F64-38A622C6935D}" destId="{CA0BFF11-2B4E-4145-8AB7-A9A0FE037116}" srcOrd="11" destOrd="0" presId="urn:microsoft.com/office/officeart/2005/8/layout/orgChart1"/>
    <dgm:cxn modelId="{B3576C76-0566-43D7-B9FF-242A0DC5B5F3}" type="presParOf" srcId="{CA0BFF11-2B4E-4145-8AB7-A9A0FE037116}" destId="{E6EC7CA2-29E3-4E6A-8AB3-CD5940D50B28}" srcOrd="0" destOrd="0" presId="urn:microsoft.com/office/officeart/2005/8/layout/orgChart1"/>
    <dgm:cxn modelId="{FBF74968-E795-4FD6-BBDE-0983A86A9B6C}" type="presParOf" srcId="{E6EC7CA2-29E3-4E6A-8AB3-CD5940D50B28}" destId="{CABEB3E0-49AA-42A8-B681-57AEC261FCC6}" srcOrd="0" destOrd="0" presId="urn:microsoft.com/office/officeart/2005/8/layout/orgChart1"/>
    <dgm:cxn modelId="{B9C52B0D-8A8F-424B-A630-4633EBDE50B8}" type="presParOf" srcId="{E6EC7CA2-29E3-4E6A-8AB3-CD5940D50B28}" destId="{1F8ECC84-E2EA-4AF1-A1A1-0E562983EED6}" srcOrd="1" destOrd="0" presId="urn:microsoft.com/office/officeart/2005/8/layout/orgChart1"/>
    <dgm:cxn modelId="{D77E8660-372F-486E-A34B-40A8F640B58E}" type="presParOf" srcId="{CA0BFF11-2B4E-4145-8AB7-A9A0FE037116}" destId="{2833C372-8F3E-49B5-B676-0C3D4D09993A}" srcOrd="1" destOrd="0" presId="urn:microsoft.com/office/officeart/2005/8/layout/orgChart1"/>
    <dgm:cxn modelId="{0DF6C5F6-627F-4E1F-A6B5-B3FFD818BAF4}" type="presParOf" srcId="{2833C372-8F3E-49B5-B676-0C3D4D09993A}" destId="{2087B25D-3ED1-4510-B18B-69E06FE29C70}" srcOrd="0" destOrd="0" presId="urn:microsoft.com/office/officeart/2005/8/layout/orgChart1"/>
    <dgm:cxn modelId="{C26DDD66-81F0-4980-9FC6-D9C2E1F637DB}" type="presParOf" srcId="{2833C372-8F3E-49B5-B676-0C3D4D09993A}" destId="{F625DB6F-9FD0-48A1-B109-A0D16EC504D4}" srcOrd="1" destOrd="0" presId="urn:microsoft.com/office/officeart/2005/8/layout/orgChart1"/>
    <dgm:cxn modelId="{C112F39D-E98E-4F9D-83AD-B1F9AF6C0B1D}" type="presParOf" srcId="{F625DB6F-9FD0-48A1-B109-A0D16EC504D4}" destId="{49399B60-94A7-4C63-8D15-45E145675B0F}" srcOrd="0" destOrd="0" presId="urn:microsoft.com/office/officeart/2005/8/layout/orgChart1"/>
    <dgm:cxn modelId="{823A2B80-79C5-4424-ABE0-0C2365ED642C}" type="presParOf" srcId="{49399B60-94A7-4C63-8D15-45E145675B0F}" destId="{92F666CB-44CF-4BA4-9733-E88F22C37DE6}" srcOrd="0" destOrd="0" presId="urn:microsoft.com/office/officeart/2005/8/layout/orgChart1"/>
    <dgm:cxn modelId="{7F91571D-88C2-4312-BBDC-ECD74DBBCF4B}" type="presParOf" srcId="{49399B60-94A7-4C63-8D15-45E145675B0F}" destId="{4DD98E7A-FAEA-421E-A3FA-89C567375043}" srcOrd="1" destOrd="0" presId="urn:microsoft.com/office/officeart/2005/8/layout/orgChart1"/>
    <dgm:cxn modelId="{6E0D640F-983C-4E01-BCCB-A0F19872FF43}" type="presParOf" srcId="{F625DB6F-9FD0-48A1-B109-A0D16EC504D4}" destId="{DA174A3A-790C-4DCA-A286-2292AD9A023F}" srcOrd="1" destOrd="0" presId="urn:microsoft.com/office/officeart/2005/8/layout/orgChart1"/>
    <dgm:cxn modelId="{9B7B549E-3E27-4871-8252-EA6C5474EE3B}" type="presParOf" srcId="{F625DB6F-9FD0-48A1-B109-A0D16EC504D4}" destId="{964B52A9-353A-4959-8536-D270F2C7FE28}" srcOrd="2" destOrd="0" presId="urn:microsoft.com/office/officeart/2005/8/layout/orgChart1"/>
    <dgm:cxn modelId="{9A1E57D3-D320-4D37-8637-9B5926271BC0}" type="presParOf" srcId="{2833C372-8F3E-49B5-B676-0C3D4D09993A}" destId="{33BBFBCF-41BF-4D89-B503-A83053C09AAA}" srcOrd="2" destOrd="0" presId="urn:microsoft.com/office/officeart/2005/8/layout/orgChart1"/>
    <dgm:cxn modelId="{1BC32F20-4222-4111-AD10-62907B1BCE6A}" type="presParOf" srcId="{2833C372-8F3E-49B5-B676-0C3D4D09993A}" destId="{76EF83A9-0178-4E15-A572-8A95E501EA46}" srcOrd="3" destOrd="0" presId="urn:microsoft.com/office/officeart/2005/8/layout/orgChart1"/>
    <dgm:cxn modelId="{4DD61D49-0C16-49FD-8CA4-A81C9B097732}" type="presParOf" srcId="{76EF83A9-0178-4E15-A572-8A95E501EA46}" destId="{F1F5E3AB-EA71-4B03-B2E0-4CC8C0B42627}" srcOrd="0" destOrd="0" presId="urn:microsoft.com/office/officeart/2005/8/layout/orgChart1"/>
    <dgm:cxn modelId="{2991C2BA-52F3-4417-B2B2-FC96F2DDA19F}" type="presParOf" srcId="{F1F5E3AB-EA71-4B03-B2E0-4CC8C0B42627}" destId="{5CDE9FA7-FBBA-462C-B3FD-61558EFF122F}" srcOrd="0" destOrd="0" presId="urn:microsoft.com/office/officeart/2005/8/layout/orgChart1"/>
    <dgm:cxn modelId="{CA9CA75A-3EEC-406B-984C-E57FA700FD8B}" type="presParOf" srcId="{F1F5E3AB-EA71-4B03-B2E0-4CC8C0B42627}" destId="{28E32845-BDAA-494B-A844-353DA9A3CADA}" srcOrd="1" destOrd="0" presId="urn:microsoft.com/office/officeart/2005/8/layout/orgChart1"/>
    <dgm:cxn modelId="{D080EC72-00B8-45C8-B02F-09E18EFCE849}" type="presParOf" srcId="{76EF83A9-0178-4E15-A572-8A95E501EA46}" destId="{70F98538-6399-4196-A31A-5BCD58DA0D32}" srcOrd="1" destOrd="0" presId="urn:microsoft.com/office/officeart/2005/8/layout/orgChart1"/>
    <dgm:cxn modelId="{240C4AAA-1A86-4E66-97FB-45E7303582BB}" type="presParOf" srcId="{76EF83A9-0178-4E15-A572-8A95E501EA46}" destId="{904D6F99-11C3-458E-AB91-BE9289A2C140}" srcOrd="2" destOrd="0" presId="urn:microsoft.com/office/officeart/2005/8/layout/orgChart1"/>
    <dgm:cxn modelId="{D90FA5BF-B1A2-4A07-AC59-6992FC09AF45}" type="presParOf" srcId="{2833C372-8F3E-49B5-B676-0C3D4D09993A}" destId="{D0FF9D8A-0BB2-466F-ACFE-3A281AD4584A}" srcOrd="4" destOrd="0" presId="urn:microsoft.com/office/officeart/2005/8/layout/orgChart1"/>
    <dgm:cxn modelId="{854A4EE8-830B-4E3A-89FC-41A434F55C22}" type="presParOf" srcId="{2833C372-8F3E-49B5-B676-0C3D4D09993A}" destId="{38328D4E-884A-43E5-BA18-0C8BD23987C2}" srcOrd="5" destOrd="0" presId="urn:microsoft.com/office/officeart/2005/8/layout/orgChart1"/>
    <dgm:cxn modelId="{9729D2A8-3C68-400B-8FDC-DA21A75C024F}" type="presParOf" srcId="{38328D4E-884A-43E5-BA18-0C8BD23987C2}" destId="{FC16F64C-94B9-439E-A2C6-C184384DBD0B}" srcOrd="0" destOrd="0" presId="urn:microsoft.com/office/officeart/2005/8/layout/orgChart1"/>
    <dgm:cxn modelId="{DD06E98F-0358-4781-9F45-6E18E0F70CD5}" type="presParOf" srcId="{FC16F64C-94B9-439E-A2C6-C184384DBD0B}" destId="{C3D5F3F4-15D5-41BD-B64D-69F0F685B6EC}" srcOrd="0" destOrd="0" presId="urn:microsoft.com/office/officeart/2005/8/layout/orgChart1"/>
    <dgm:cxn modelId="{602B1701-FD5B-4DA2-A834-627F48756BDB}" type="presParOf" srcId="{FC16F64C-94B9-439E-A2C6-C184384DBD0B}" destId="{C0103897-CE20-4D04-A548-7EE68161F24F}" srcOrd="1" destOrd="0" presId="urn:microsoft.com/office/officeart/2005/8/layout/orgChart1"/>
    <dgm:cxn modelId="{067BCF06-47CC-46E6-90BA-57B9DDAC2C76}" type="presParOf" srcId="{38328D4E-884A-43E5-BA18-0C8BD23987C2}" destId="{43CDB627-67C9-461B-9B77-1C45DDD5BECF}" srcOrd="1" destOrd="0" presId="urn:microsoft.com/office/officeart/2005/8/layout/orgChart1"/>
    <dgm:cxn modelId="{634A416C-7ACF-4004-8E72-5910458718DB}" type="presParOf" srcId="{38328D4E-884A-43E5-BA18-0C8BD23987C2}" destId="{371AC25C-AC2A-4820-979B-080FDD4CCFCE}" srcOrd="2" destOrd="0" presId="urn:microsoft.com/office/officeart/2005/8/layout/orgChart1"/>
    <dgm:cxn modelId="{3B9BB385-25D1-4916-B0C7-41BF39FD6107}" type="presParOf" srcId="{2833C372-8F3E-49B5-B676-0C3D4D09993A}" destId="{7D6FC442-EDDC-45AA-B2F1-87C15ECDDBE4}" srcOrd="6" destOrd="0" presId="urn:microsoft.com/office/officeart/2005/8/layout/orgChart1"/>
    <dgm:cxn modelId="{AC3AEB91-B692-4C22-B89A-17056D561005}" type="presParOf" srcId="{2833C372-8F3E-49B5-B676-0C3D4D09993A}" destId="{12153C7A-A3AA-427B-B6CD-3EA98BD63B42}" srcOrd="7" destOrd="0" presId="urn:microsoft.com/office/officeart/2005/8/layout/orgChart1"/>
    <dgm:cxn modelId="{F72696B9-9ABB-4366-B5E7-E089C18FF4A9}" type="presParOf" srcId="{12153C7A-A3AA-427B-B6CD-3EA98BD63B42}" destId="{19B0469C-4FF9-4FCC-B70E-8C6C3779B065}" srcOrd="0" destOrd="0" presId="urn:microsoft.com/office/officeart/2005/8/layout/orgChart1"/>
    <dgm:cxn modelId="{7472CF1F-A5A1-4652-81EA-850F060102FE}" type="presParOf" srcId="{19B0469C-4FF9-4FCC-B70E-8C6C3779B065}" destId="{5FB46F44-7292-401C-AF65-149C3747FC35}" srcOrd="0" destOrd="0" presId="urn:microsoft.com/office/officeart/2005/8/layout/orgChart1"/>
    <dgm:cxn modelId="{EC9C0908-2CF8-494E-91EB-3D87D5CC6BD5}" type="presParOf" srcId="{19B0469C-4FF9-4FCC-B70E-8C6C3779B065}" destId="{65C08DC8-23CD-44A2-982B-1B85E72AE63E}" srcOrd="1" destOrd="0" presId="urn:microsoft.com/office/officeart/2005/8/layout/orgChart1"/>
    <dgm:cxn modelId="{10E1E6E9-B200-4841-B72E-4EE8AF64B38C}" type="presParOf" srcId="{12153C7A-A3AA-427B-B6CD-3EA98BD63B42}" destId="{5ABAD00D-48BD-4F18-9F0E-84738C225F28}" srcOrd="1" destOrd="0" presId="urn:microsoft.com/office/officeart/2005/8/layout/orgChart1"/>
    <dgm:cxn modelId="{2721B54F-BBFB-43D8-AA00-AF20E5C2B715}" type="presParOf" srcId="{12153C7A-A3AA-427B-B6CD-3EA98BD63B42}" destId="{73C434C0-8E53-42CD-B2DF-EB2A8046A2FF}" srcOrd="2" destOrd="0" presId="urn:microsoft.com/office/officeart/2005/8/layout/orgChart1"/>
    <dgm:cxn modelId="{621037E4-D931-4AC4-A00F-F66FF23AD5D8}" type="presParOf" srcId="{2833C372-8F3E-49B5-B676-0C3D4D09993A}" destId="{3A006DB3-52A9-44B7-9F0E-D7A4DECBFFDE}" srcOrd="8" destOrd="0" presId="urn:microsoft.com/office/officeart/2005/8/layout/orgChart1"/>
    <dgm:cxn modelId="{BBA967ED-AC63-4644-8043-55AAB19E1F14}" type="presParOf" srcId="{2833C372-8F3E-49B5-B676-0C3D4D09993A}" destId="{3711B4B9-E5B3-484A-9E29-FBC6560598B0}" srcOrd="9" destOrd="0" presId="urn:microsoft.com/office/officeart/2005/8/layout/orgChart1"/>
    <dgm:cxn modelId="{94215899-A178-42A2-862D-B522DE7EB3A2}" type="presParOf" srcId="{3711B4B9-E5B3-484A-9E29-FBC6560598B0}" destId="{4C620DED-11AB-4DBC-91E9-4189020B5374}" srcOrd="0" destOrd="0" presId="urn:microsoft.com/office/officeart/2005/8/layout/orgChart1"/>
    <dgm:cxn modelId="{D1B6C39D-8428-4554-99DE-EA7E57AFC069}" type="presParOf" srcId="{4C620DED-11AB-4DBC-91E9-4189020B5374}" destId="{C755EE4B-6009-4718-B412-7E0E514A4174}" srcOrd="0" destOrd="0" presId="urn:microsoft.com/office/officeart/2005/8/layout/orgChart1"/>
    <dgm:cxn modelId="{96A3D40A-F5DC-4389-8291-3318DAF800BB}" type="presParOf" srcId="{4C620DED-11AB-4DBC-91E9-4189020B5374}" destId="{B451BAA7-F243-4A4E-A22E-4FA05DDBD4D5}" srcOrd="1" destOrd="0" presId="urn:microsoft.com/office/officeart/2005/8/layout/orgChart1"/>
    <dgm:cxn modelId="{0BDCFD66-0F88-4741-B01E-1A9B2A19CB67}" type="presParOf" srcId="{3711B4B9-E5B3-484A-9E29-FBC6560598B0}" destId="{84D713F7-F6C0-45B4-8F95-6261022E9220}" srcOrd="1" destOrd="0" presId="urn:microsoft.com/office/officeart/2005/8/layout/orgChart1"/>
    <dgm:cxn modelId="{A811E576-FA15-433A-8888-551020FFD2B8}" type="presParOf" srcId="{3711B4B9-E5B3-484A-9E29-FBC6560598B0}" destId="{EC7738F5-E1D9-40E7-A8FF-64DFDB6CDED9}" srcOrd="2" destOrd="0" presId="urn:microsoft.com/office/officeart/2005/8/layout/orgChart1"/>
    <dgm:cxn modelId="{52E418FE-E8A9-4841-8BD3-B734EF2564F4}" type="presParOf" srcId="{CA0BFF11-2B4E-4145-8AB7-A9A0FE037116}" destId="{3A8A8005-83EF-460B-9106-245DB791CFF7}" srcOrd="2" destOrd="0" presId="urn:microsoft.com/office/officeart/2005/8/layout/orgChart1"/>
    <dgm:cxn modelId="{5A62E32A-5B2A-4F8B-BAB0-DB4A8C0DFEA4}" type="presParOf" srcId="{18E8F50B-D39D-44C4-9F64-38A622C6935D}" destId="{4F4F0734-4D58-4B3A-B5EA-588BF4C1D8B5}" srcOrd="12" destOrd="0" presId="urn:microsoft.com/office/officeart/2005/8/layout/orgChart1"/>
    <dgm:cxn modelId="{2606B417-6EF5-4AEA-AB27-1D4DD0FB5A1D}" type="presParOf" srcId="{18E8F50B-D39D-44C4-9F64-38A622C6935D}" destId="{73A90A46-6077-407B-93AE-AB8A03A6F25F}" srcOrd="13" destOrd="0" presId="urn:microsoft.com/office/officeart/2005/8/layout/orgChart1"/>
    <dgm:cxn modelId="{0C2DBB73-2190-4D39-B656-7EA8DB75ECBD}" type="presParOf" srcId="{73A90A46-6077-407B-93AE-AB8A03A6F25F}" destId="{FEFE0833-CB4A-48CF-BF4A-5C07B40140C7}" srcOrd="0" destOrd="0" presId="urn:microsoft.com/office/officeart/2005/8/layout/orgChart1"/>
    <dgm:cxn modelId="{AFF7E690-B0E7-4D97-8942-84D3F87F4281}" type="presParOf" srcId="{FEFE0833-CB4A-48CF-BF4A-5C07B40140C7}" destId="{EB6D4A01-57B5-4790-B460-752B8BC14B87}" srcOrd="0" destOrd="0" presId="urn:microsoft.com/office/officeart/2005/8/layout/orgChart1"/>
    <dgm:cxn modelId="{45243768-44D6-422F-AEFB-57355FD74C5D}" type="presParOf" srcId="{FEFE0833-CB4A-48CF-BF4A-5C07B40140C7}" destId="{5BC9A1ED-769E-4F82-BC10-B81AE72C3BBB}" srcOrd="1" destOrd="0" presId="urn:microsoft.com/office/officeart/2005/8/layout/orgChart1"/>
    <dgm:cxn modelId="{9050176E-129A-4BBE-9EC0-0F97638AE82D}" type="presParOf" srcId="{73A90A46-6077-407B-93AE-AB8A03A6F25F}" destId="{1DE1EC64-6696-415D-919A-4E8EC468734D}" srcOrd="1" destOrd="0" presId="urn:microsoft.com/office/officeart/2005/8/layout/orgChart1"/>
    <dgm:cxn modelId="{07CEBA0C-A871-4DBC-AECA-E6C44BD66935}" type="presParOf" srcId="{1DE1EC64-6696-415D-919A-4E8EC468734D}" destId="{5402671D-9D5F-4B58-9161-09900FBD3DAA}" srcOrd="0" destOrd="0" presId="urn:microsoft.com/office/officeart/2005/8/layout/orgChart1"/>
    <dgm:cxn modelId="{7548C155-7FC2-48BC-81A5-BF314D06E959}" type="presParOf" srcId="{1DE1EC64-6696-415D-919A-4E8EC468734D}" destId="{90024F63-57BF-45EA-A209-4B8874B2ADC7}" srcOrd="1" destOrd="0" presId="urn:microsoft.com/office/officeart/2005/8/layout/orgChart1"/>
    <dgm:cxn modelId="{81F0A861-F326-4526-946D-C6A9BC747D8D}" type="presParOf" srcId="{90024F63-57BF-45EA-A209-4B8874B2ADC7}" destId="{2B1376DD-286E-431E-9D9C-F45D367C54DC}" srcOrd="0" destOrd="0" presId="urn:microsoft.com/office/officeart/2005/8/layout/orgChart1"/>
    <dgm:cxn modelId="{CFBE391F-10A1-4CE8-9709-36F6719D4FBA}" type="presParOf" srcId="{2B1376DD-286E-431E-9D9C-F45D367C54DC}" destId="{66D71D71-D528-4E0B-A256-C4A3AD04C364}" srcOrd="0" destOrd="0" presId="urn:microsoft.com/office/officeart/2005/8/layout/orgChart1"/>
    <dgm:cxn modelId="{1795FD20-F7D6-4BF1-8A7D-3F150B0654F5}" type="presParOf" srcId="{2B1376DD-286E-431E-9D9C-F45D367C54DC}" destId="{690142AE-3FD7-4C2B-B378-AF8EFDD897E5}" srcOrd="1" destOrd="0" presId="urn:microsoft.com/office/officeart/2005/8/layout/orgChart1"/>
    <dgm:cxn modelId="{CC325CCE-5421-4D21-B219-33FF00816D64}" type="presParOf" srcId="{90024F63-57BF-45EA-A209-4B8874B2ADC7}" destId="{1D6EA5A1-9F9B-4DE4-A02A-0FBEB46FEA2D}" srcOrd="1" destOrd="0" presId="urn:microsoft.com/office/officeart/2005/8/layout/orgChart1"/>
    <dgm:cxn modelId="{6D0ADE4A-E70E-4726-B725-760DF7235623}" type="presParOf" srcId="{90024F63-57BF-45EA-A209-4B8874B2ADC7}" destId="{D0649F32-B0FE-4844-BE50-7ADB7AD0E53C}" srcOrd="2" destOrd="0" presId="urn:microsoft.com/office/officeart/2005/8/layout/orgChart1"/>
    <dgm:cxn modelId="{C52C717F-C01A-45DD-828D-96E5C3476A09}" type="presParOf" srcId="{1DE1EC64-6696-415D-919A-4E8EC468734D}" destId="{D9371CC6-F8E4-4152-BC5B-285F9C25609C}" srcOrd="2" destOrd="0" presId="urn:microsoft.com/office/officeart/2005/8/layout/orgChart1"/>
    <dgm:cxn modelId="{4D3D1A20-48B1-4838-89CF-61581AB89065}" type="presParOf" srcId="{1DE1EC64-6696-415D-919A-4E8EC468734D}" destId="{BDAD8B95-7F06-4360-AD58-A8116E56351B}" srcOrd="3" destOrd="0" presId="urn:microsoft.com/office/officeart/2005/8/layout/orgChart1"/>
    <dgm:cxn modelId="{3C8FBE24-635D-4777-B7C8-A1B3C8F2303D}" type="presParOf" srcId="{BDAD8B95-7F06-4360-AD58-A8116E56351B}" destId="{C118B1BA-EB0F-48EC-812C-B86BC6A245B0}" srcOrd="0" destOrd="0" presId="urn:microsoft.com/office/officeart/2005/8/layout/orgChart1"/>
    <dgm:cxn modelId="{CC2DEE07-EC1A-4CF2-AFB6-BC75EB219D04}" type="presParOf" srcId="{C118B1BA-EB0F-48EC-812C-B86BC6A245B0}" destId="{0D788867-957E-4CA2-AEEC-33CEDD3F6C2E}" srcOrd="0" destOrd="0" presId="urn:microsoft.com/office/officeart/2005/8/layout/orgChart1"/>
    <dgm:cxn modelId="{9B1D7443-85EE-47FE-BE52-2E33927524E0}" type="presParOf" srcId="{C118B1BA-EB0F-48EC-812C-B86BC6A245B0}" destId="{DC17ECAE-9854-482C-909B-EE58719B7332}" srcOrd="1" destOrd="0" presId="urn:microsoft.com/office/officeart/2005/8/layout/orgChart1"/>
    <dgm:cxn modelId="{04DC1665-29B3-41F4-9695-8ECDDA7DC410}" type="presParOf" srcId="{BDAD8B95-7F06-4360-AD58-A8116E56351B}" destId="{1F6C61CC-BE3A-4D8A-AC31-D8D60B5EE71D}" srcOrd="1" destOrd="0" presId="urn:microsoft.com/office/officeart/2005/8/layout/orgChart1"/>
    <dgm:cxn modelId="{7254FD0C-D2A6-4E43-8DE6-3FDE945A07B4}" type="presParOf" srcId="{BDAD8B95-7F06-4360-AD58-A8116E56351B}" destId="{AAA73EE3-F09C-4E7B-B2EE-41C5AE07808D}" srcOrd="2" destOrd="0" presId="urn:microsoft.com/office/officeart/2005/8/layout/orgChart1"/>
    <dgm:cxn modelId="{BD3976B4-32EA-48E4-A258-8EE5AC9136CE}" type="presParOf" srcId="{1DE1EC64-6696-415D-919A-4E8EC468734D}" destId="{967BA08C-B9CC-498C-A80F-4BB6EAEDF540}" srcOrd="4" destOrd="0" presId="urn:microsoft.com/office/officeart/2005/8/layout/orgChart1"/>
    <dgm:cxn modelId="{DBF11826-18C4-481F-876F-B9A86F066856}" type="presParOf" srcId="{1DE1EC64-6696-415D-919A-4E8EC468734D}" destId="{FE9612F3-87D2-4371-828E-B9AF5D3FD385}" srcOrd="5" destOrd="0" presId="urn:microsoft.com/office/officeart/2005/8/layout/orgChart1"/>
    <dgm:cxn modelId="{65D16207-2A14-4008-AFFE-36B8189AB350}" type="presParOf" srcId="{FE9612F3-87D2-4371-828E-B9AF5D3FD385}" destId="{6149AE4E-3F3C-454C-B039-3206C52E5457}" srcOrd="0" destOrd="0" presId="urn:microsoft.com/office/officeart/2005/8/layout/orgChart1"/>
    <dgm:cxn modelId="{744DA412-AB5F-492F-9D23-21C67F2B857F}" type="presParOf" srcId="{6149AE4E-3F3C-454C-B039-3206C52E5457}" destId="{C39F2464-0850-4FB3-AF5B-65522538BBB1}" srcOrd="0" destOrd="0" presId="urn:microsoft.com/office/officeart/2005/8/layout/orgChart1"/>
    <dgm:cxn modelId="{08F0A1B6-B846-45A7-AC11-94F89C90C54D}" type="presParOf" srcId="{6149AE4E-3F3C-454C-B039-3206C52E5457}" destId="{3976CAFA-9349-44CE-B03B-9C3E8DD2425D}" srcOrd="1" destOrd="0" presId="urn:microsoft.com/office/officeart/2005/8/layout/orgChart1"/>
    <dgm:cxn modelId="{1A9772E1-BFEE-44D4-9AD4-1FE7CAA59077}" type="presParOf" srcId="{FE9612F3-87D2-4371-828E-B9AF5D3FD385}" destId="{1AA96232-45D4-425C-9ED1-A6979F961280}" srcOrd="1" destOrd="0" presId="urn:microsoft.com/office/officeart/2005/8/layout/orgChart1"/>
    <dgm:cxn modelId="{40F2BF6E-8A6A-4CD8-B957-AE802A946D8F}" type="presParOf" srcId="{FE9612F3-87D2-4371-828E-B9AF5D3FD385}" destId="{AF7C423D-DC0E-45B6-92B4-410338368E0F}" srcOrd="2" destOrd="0" presId="urn:microsoft.com/office/officeart/2005/8/layout/orgChart1"/>
    <dgm:cxn modelId="{081E430D-9D34-47A7-A5FA-41C6834928DB}" type="presParOf" srcId="{1DE1EC64-6696-415D-919A-4E8EC468734D}" destId="{AB26CB6C-4A89-4244-9295-B35492F43ECD}" srcOrd="6" destOrd="0" presId="urn:microsoft.com/office/officeart/2005/8/layout/orgChart1"/>
    <dgm:cxn modelId="{F0109DCF-1256-4E9C-AB85-3D65D6C92A92}" type="presParOf" srcId="{1DE1EC64-6696-415D-919A-4E8EC468734D}" destId="{E5E59D78-4679-41E8-8AE0-94AAE404C6CF}" srcOrd="7" destOrd="0" presId="urn:microsoft.com/office/officeart/2005/8/layout/orgChart1"/>
    <dgm:cxn modelId="{E067CDF8-F698-41C0-AB0F-58F0CDDDA806}" type="presParOf" srcId="{E5E59D78-4679-41E8-8AE0-94AAE404C6CF}" destId="{226DEB99-4A66-46BA-BCAD-2A4554C89AF9}" srcOrd="0" destOrd="0" presId="urn:microsoft.com/office/officeart/2005/8/layout/orgChart1"/>
    <dgm:cxn modelId="{668B0886-CEDD-4E40-93D4-82008A2DD108}" type="presParOf" srcId="{226DEB99-4A66-46BA-BCAD-2A4554C89AF9}" destId="{6DADF94B-37DB-4480-BF32-23448A437815}" srcOrd="0" destOrd="0" presId="urn:microsoft.com/office/officeart/2005/8/layout/orgChart1"/>
    <dgm:cxn modelId="{748C4FA1-4FC3-4853-A7F0-AAF4DF1A4729}" type="presParOf" srcId="{226DEB99-4A66-46BA-BCAD-2A4554C89AF9}" destId="{3D0B6E15-3707-4B33-A542-34140665493C}" srcOrd="1" destOrd="0" presId="urn:microsoft.com/office/officeart/2005/8/layout/orgChart1"/>
    <dgm:cxn modelId="{E6EB7CFB-85FA-467F-AC12-3784BC9947CF}" type="presParOf" srcId="{E5E59D78-4679-41E8-8AE0-94AAE404C6CF}" destId="{5AE41519-929F-4FC2-8ADB-7D7253EEA639}" srcOrd="1" destOrd="0" presId="urn:microsoft.com/office/officeart/2005/8/layout/orgChart1"/>
    <dgm:cxn modelId="{97EA3BA1-A61D-46D0-93DF-4CB88490FC11}" type="presParOf" srcId="{E5E59D78-4679-41E8-8AE0-94AAE404C6CF}" destId="{24C852F8-46AA-4166-A3D9-4985BF882845}" srcOrd="2" destOrd="0" presId="urn:microsoft.com/office/officeart/2005/8/layout/orgChart1"/>
    <dgm:cxn modelId="{253BFE08-F1DF-49B8-8CEB-B1A47AE33DA6}" type="presParOf" srcId="{1DE1EC64-6696-415D-919A-4E8EC468734D}" destId="{25837D22-3C09-414F-8423-A21DA9CDD4E4}" srcOrd="8" destOrd="0" presId="urn:microsoft.com/office/officeart/2005/8/layout/orgChart1"/>
    <dgm:cxn modelId="{3CCE0D43-50D4-42B6-AD80-9D3882739D80}" type="presParOf" srcId="{1DE1EC64-6696-415D-919A-4E8EC468734D}" destId="{50D3C6C6-0741-4E34-A019-A040DF74AAA8}" srcOrd="9" destOrd="0" presId="urn:microsoft.com/office/officeart/2005/8/layout/orgChart1"/>
    <dgm:cxn modelId="{0CF6C459-19F8-446C-9409-7D43840F87B6}" type="presParOf" srcId="{50D3C6C6-0741-4E34-A019-A040DF74AAA8}" destId="{928C0E7B-A086-4EC3-929F-E85F3971AAD2}" srcOrd="0" destOrd="0" presId="urn:microsoft.com/office/officeart/2005/8/layout/orgChart1"/>
    <dgm:cxn modelId="{065849F5-1BCA-4436-83EE-780FFF650EA1}" type="presParOf" srcId="{928C0E7B-A086-4EC3-929F-E85F3971AAD2}" destId="{D6D46522-E871-43F7-A0EB-BCE9C20FECB5}" srcOrd="0" destOrd="0" presId="urn:microsoft.com/office/officeart/2005/8/layout/orgChart1"/>
    <dgm:cxn modelId="{D144A5F9-485E-442B-82C4-3E554CB64A3F}" type="presParOf" srcId="{928C0E7B-A086-4EC3-929F-E85F3971AAD2}" destId="{35501F95-46C1-4215-8B5C-77206DFB67C6}" srcOrd="1" destOrd="0" presId="urn:microsoft.com/office/officeart/2005/8/layout/orgChart1"/>
    <dgm:cxn modelId="{9B776ED8-DBFC-4D1B-AF47-54AD3C4E6C2C}" type="presParOf" srcId="{50D3C6C6-0741-4E34-A019-A040DF74AAA8}" destId="{199D63F2-6CAE-4E1D-95EB-F4E9E40FEBAE}" srcOrd="1" destOrd="0" presId="urn:microsoft.com/office/officeart/2005/8/layout/orgChart1"/>
    <dgm:cxn modelId="{0FB66727-C550-4539-BD88-329F51B9FA83}" type="presParOf" srcId="{50D3C6C6-0741-4E34-A019-A040DF74AAA8}" destId="{3FBA3030-F86E-41A8-A62F-091E87F98E23}" srcOrd="2" destOrd="0" presId="urn:microsoft.com/office/officeart/2005/8/layout/orgChart1"/>
    <dgm:cxn modelId="{4D518A62-35C5-49FD-9FC2-D1AFFED95227}" type="presParOf" srcId="{1DE1EC64-6696-415D-919A-4E8EC468734D}" destId="{174B0640-95D1-4693-AE3C-014C94E2D62C}" srcOrd="10" destOrd="0" presId="urn:microsoft.com/office/officeart/2005/8/layout/orgChart1"/>
    <dgm:cxn modelId="{148D1E1C-407C-4553-806B-6E8913ED289C}" type="presParOf" srcId="{1DE1EC64-6696-415D-919A-4E8EC468734D}" destId="{0FE4A90B-9B1E-4721-9535-4BD83033E722}" srcOrd="11" destOrd="0" presId="urn:microsoft.com/office/officeart/2005/8/layout/orgChart1"/>
    <dgm:cxn modelId="{A31F3389-C43C-4BCA-8EF8-CF9E6CCB2AE5}" type="presParOf" srcId="{0FE4A90B-9B1E-4721-9535-4BD83033E722}" destId="{CA14FF15-8E80-41D7-BBAD-FD273F1A5E4F}" srcOrd="0" destOrd="0" presId="urn:microsoft.com/office/officeart/2005/8/layout/orgChart1"/>
    <dgm:cxn modelId="{B3268257-09EF-4D37-BE6C-79616B23599A}" type="presParOf" srcId="{CA14FF15-8E80-41D7-BBAD-FD273F1A5E4F}" destId="{C7807600-06EB-4AEB-B02A-666AF3DA16D9}" srcOrd="0" destOrd="0" presId="urn:microsoft.com/office/officeart/2005/8/layout/orgChart1"/>
    <dgm:cxn modelId="{E219ED86-D7ED-4B28-9D70-59E45679FE80}" type="presParOf" srcId="{CA14FF15-8E80-41D7-BBAD-FD273F1A5E4F}" destId="{05F794F8-9E8E-4A37-A3A0-D85D742B71AE}" srcOrd="1" destOrd="0" presId="urn:microsoft.com/office/officeart/2005/8/layout/orgChart1"/>
    <dgm:cxn modelId="{60480CF0-96CA-4129-AAD0-17A02834CD81}" type="presParOf" srcId="{0FE4A90B-9B1E-4721-9535-4BD83033E722}" destId="{6B59C691-54AE-49E5-9F1A-C058442379A8}" srcOrd="1" destOrd="0" presId="urn:microsoft.com/office/officeart/2005/8/layout/orgChart1"/>
    <dgm:cxn modelId="{6E27862D-BD59-4C53-9D23-D9AE4CBA4362}" type="presParOf" srcId="{0FE4A90B-9B1E-4721-9535-4BD83033E722}" destId="{C07D594B-24F1-43F1-86A2-A26CDC5D13EB}" srcOrd="2" destOrd="0" presId="urn:microsoft.com/office/officeart/2005/8/layout/orgChart1"/>
    <dgm:cxn modelId="{A964EAC8-48C3-4B6E-8A7E-23CDD7036AF0}" type="presParOf" srcId="{73A90A46-6077-407B-93AE-AB8A03A6F25F}" destId="{060C8980-43FE-452E-AAF8-D4B8DD31EFE7}" srcOrd="2" destOrd="0" presId="urn:microsoft.com/office/officeart/2005/8/layout/orgChart1"/>
    <dgm:cxn modelId="{9F912ECC-1D7B-4574-9BF6-84BCEDF14292}" type="presParOf" srcId="{18E8F50B-D39D-44C4-9F64-38A622C6935D}" destId="{1E17CEE7-E679-4CEA-BC57-0A9D98DF6C00}" srcOrd="14" destOrd="0" presId="urn:microsoft.com/office/officeart/2005/8/layout/orgChart1"/>
    <dgm:cxn modelId="{AEEC63BC-B208-4D74-9B0E-9C376687C262}" type="presParOf" srcId="{18E8F50B-D39D-44C4-9F64-38A622C6935D}" destId="{5586311D-8E63-4FA4-8CB7-4442702EF942}" srcOrd="15" destOrd="0" presId="urn:microsoft.com/office/officeart/2005/8/layout/orgChart1"/>
    <dgm:cxn modelId="{CA0BD0F6-08EC-4542-A473-3929B73FC6BD}" type="presParOf" srcId="{5586311D-8E63-4FA4-8CB7-4442702EF942}" destId="{F7C75CDD-E65A-4E7D-87B8-E57EC98DF3CF}" srcOrd="0" destOrd="0" presId="urn:microsoft.com/office/officeart/2005/8/layout/orgChart1"/>
    <dgm:cxn modelId="{4F14DB17-43F3-41FD-8AF4-76BF43B52661}" type="presParOf" srcId="{F7C75CDD-E65A-4E7D-87B8-E57EC98DF3CF}" destId="{6BDCF8D4-F163-4F4B-AC07-D1E3FB92A49D}" srcOrd="0" destOrd="0" presId="urn:microsoft.com/office/officeart/2005/8/layout/orgChart1"/>
    <dgm:cxn modelId="{B248C605-0773-413D-A9F5-34BFE803B96B}" type="presParOf" srcId="{F7C75CDD-E65A-4E7D-87B8-E57EC98DF3CF}" destId="{BDE851EE-F51B-4DCD-A041-D4C8771B676B}" srcOrd="1" destOrd="0" presId="urn:microsoft.com/office/officeart/2005/8/layout/orgChart1"/>
    <dgm:cxn modelId="{7B5BE658-BF79-4CB3-8CB7-8B5862FDE2CD}" type="presParOf" srcId="{5586311D-8E63-4FA4-8CB7-4442702EF942}" destId="{60FA58F3-B81E-4F98-9E5F-260AC1767A2D}" srcOrd="1" destOrd="0" presId="urn:microsoft.com/office/officeart/2005/8/layout/orgChart1"/>
    <dgm:cxn modelId="{1EC27FD4-7DDE-439E-8DFF-B6027376B24D}" type="presParOf" srcId="{60FA58F3-B81E-4F98-9E5F-260AC1767A2D}" destId="{CBC05A82-1F7B-4255-B639-433EC192C0C5}" srcOrd="0" destOrd="0" presId="urn:microsoft.com/office/officeart/2005/8/layout/orgChart1"/>
    <dgm:cxn modelId="{E6EF3782-A15F-4330-8210-9E85E04FED5D}" type="presParOf" srcId="{60FA58F3-B81E-4F98-9E5F-260AC1767A2D}" destId="{ED597BBC-D2C6-4764-B917-DE4884BE07E0}" srcOrd="1" destOrd="0" presId="urn:microsoft.com/office/officeart/2005/8/layout/orgChart1"/>
    <dgm:cxn modelId="{933F27DF-CF34-4A83-A767-85686B1191C0}" type="presParOf" srcId="{ED597BBC-D2C6-4764-B917-DE4884BE07E0}" destId="{B1117D64-AC29-4740-809F-B8C544652AD7}" srcOrd="0" destOrd="0" presId="urn:microsoft.com/office/officeart/2005/8/layout/orgChart1"/>
    <dgm:cxn modelId="{E4AFDC33-E943-4092-97C9-1FFCE86ADB05}" type="presParOf" srcId="{B1117D64-AC29-4740-809F-B8C544652AD7}" destId="{840C5B7C-504E-402C-8722-2D8FB7F13F72}" srcOrd="0" destOrd="0" presId="urn:microsoft.com/office/officeart/2005/8/layout/orgChart1"/>
    <dgm:cxn modelId="{ED310482-D67B-4476-97C6-4A53ADD008A3}" type="presParOf" srcId="{B1117D64-AC29-4740-809F-B8C544652AD7}" destId="{A7A5D45B-09EF-4E01-8FD0-946B5C1037FC}" srcOrd="1" destOrd="0" presId="urn:microsoft.com/office/officeart/2005/8/layout/orgChart1"/>
    <dgm:cxn modelId="{24D005B4-6095-4166-B7ED-A8802E0290FA}" type="presParOf" srcId="{ED597BBC-D2C6-4764-B917-DE4884BE07E0}" destId="{CA81A791-5CCB-4E59-A32C-8CE8650728CA}" srcOrd="1" destOrd="0" presId="urn:microsoft.com/office/officeart/2005/8/layout/orgChart1"/>
    <dgm:cxn modelId="{B77E6628-3192-4A92-A588-7C0A8114148E}" type="presParOf" srcId="{ED597BBC-D2C6-4764-B917-DE4884BE07E0}" destId="{CFB2010B-E0D4-4F32-AD7B-21D0A05DA58B}" srcOrd="2" destOrd="0" presId="urn:microsoft.com/office/officeart/2005/8/layout/orgChart1"/>
    <dgm:cxn modelId="{703C8BAC-3C58-434F-97D4-537DB27EE43A}" type="presParOf" srcId="{60FA58F3-B81E-4F98-9E5F-260AC1767A2D}" destId="{66E04BA3-E5B6-4CBA-98B6-6793E585FADB}" srcOrd="2" destOrd="0" presId="urn:microsoft.com/office/officeart/2005/8/layout/orgChart1"/>
    <dgm:cxn modelId="{15916B2F-CF60-4ECC-BD37-847BA361EB78}" type="presParOf" srcId="{60FA58F3-B81E-4F98-9E5F-260AC1767A2D}" destId="{24EB4752-73B2-4404-8183-68216DACBDE0}" srcOrd="3" destOrd="0" presId="urn:microsoft.com/office/officeart/2005/8/layout/orgChart1"/>
    <dgm:cxn modelId="{E353284A-9C63-47FD-BE26-B1D237EC7145}" type="presParOf" srcId="{24EB4752-73B2-4404-8183-68216DACBDE0}" destId="{1FEF2C83-05F4-47F9-A619-4C2A6DF3E7E0}" srcOrd="0" destOrd="0" presId="urn:microsoft.com/office/officeart/2005/8/layout/orgChart1"/>
    <dgm:cxn modelId="{08AE50AF-0BEE-485E-898F-DE4960A0AF3B}" type="presParOf" srcId="{1FEF2C83-05F4-47F9-A619-4C2A6DF3E7E0}" destId="{E67B1753-FD7E-4D63-B985-13CB55E2DC23}" srcOrd="0" destOrd="0" presId="urn:microsoft.com/office/officeart/2005/8/layout/orgChart1"/>
    <dgm:cxn modelId="{9AA824EE-2497-4AFF-9DB6-7FAB84EE76D7}" type="presParOf" srcId="{1FEF2C83-05F4-47F9-A619-4C2A6DF3E7E0}" destId="{08FC6454-BEE0-4A81-9BC1-0826AA587FA2}" srcOrd="1" destOrd="0" presId="urn:microsoft.com/office/officeart/2005/8/layout/orgChart1"/>
    <dgm:cxn modelId="{EBCB0FB0-A6F7-4F43-AF1A-ECD807A5078E}" type="presParOf" srcId="{24EB4752-73B2-4404-8183-68216DACBDE0}" destId="{300576AB-41AE-43A5-837D-A94CFA09BFB4}" srcOrd="1" destOrd="0" presId="urn:microsoft.com/office/officeart/2005/8/layout/orgChart1"/>
    <dgm:cxn modelId="{E9A1B533-E984-4A86-AEC9-51BF5451C447}" type="presParOf" srcId="{24EB4752-73B2-4404-8183-68216DACBDE0}" destId="{3C7AEFAE-2CED-47BF-A168-C67EDF9D26E2}" srcOrd="2" destOrd="0" presId="urn:microsoft.com/office/officeart/2005/8/layout/orgChart1"/>
    <dgm:cxn modelId="{7EBCEFC3-6996-4A00-9A66-B4497FA2A13C}" type="presParOf" srcId="{60FA58F3-B81E-4F98-9E5F-260AC1767A2D}" destId="{7E890F64-1248-49A3-82A7-D65DD9FAF368}" srcOrd="4" destOrd="0" presId="urn:microsoft.com/office/officeart/2005/8/layout/orgChart1"/>
    <dgm:cxn modelId="{A8A91858-4A52-4A2A-8153-D1053539EA42}" type="presParOf" srcId="{60FA58F3-B81E-4F98-9E5F-260AC1767A2D}" destId="{B91BABC2-CBB9-4CBC-BC56-AB9B4B431B79}" srcOrd="5" destOrd="0" presId="urn:microsoft.com/office/officeart/2005/8/layout/orgChart1"/>
    <dgm:cxn modelId="{070625B5-70A9-4499-AAC3-53C7003F0D68}" type="presParOf" srcId="{B91BABC2-CBB9-4CBC-BC56-AB9B4B431B79}" destId="{94D3D73F-2E79-4A77-91EE-59065621E0FC}" srcOrd="0" destOrd="0" presId="urn:microsoft.com/office/officeart/2005/8/layout/orgChart1"/>
    <dgm:cxn modelId="{BCDAB2B8-56B6-4F6C-875C-F6D57184A723}" type="presParOf" srcId="{94D3D73F-2E79-4A77-91EE-59065621E0FC}" destId="{765A690F-82E2-429A-B023-820B69911DA1}" srcOrd="0" destOrd="0" presId="urn:microsoft.com/office/officeart/2005/8/layout/orgChart1"/>
    <dgm:cxn modelId="{97D55CB9-0560-4319-A34A-D968AAF5BBBB}" type="presParOf" srcId="{94D3D73F-2E79-4A77-91EE-59065621E0FC}" destId="{C5C7A529-4C81-4CFE-A26A-8FFB0732B060}" srcOrd="1" destOrd="0" presId="urn:microsoft.com/office/officeart/2005/8/layout/orgChart1"/>
    <dgm:cxn modelId="{37C20790-D4CC-45A7-AD67-37A2B010835C}" type="presParOf" srcId="{B91BABC2-CBB9-4CBC-BC56-AB9B4B431B79}" destId="{D1A057BF-4D1A-487E-BFC3-3F958373D91D}" srcOrd="1" destOrd="0" presId="urn:microsoft.com/office/officeart/2005/8/layout/orgChart1"/>
    <dgm:cxn modelId="{B453A02C-C803-42FE-9E25-5E506E8E69B9}" type="presParOf" srcId="{B91BABC2-CBB9-4CBC-BC56-AB9B4B431B79}" destId="{B95867E9-D33D-4BBD-88B6-B230CB4C18A1}" srcOrd="2" destOrd="0" presId="urn:microsoft.com/office/officeart/2005/8/layout/orgChart1"/>
    <dgm:cxn modelId="{5BB8788B-7EEC-4930-9445-A7475161E1BC}" type="presParOf" srcId="{60FA58F3-B81E-4F98-9E5F-260AC1767A2D}" destId="{86C1CB57-4F2D-426E-A04A-CA74E64BE617}" srcOrd="6" destOrd="0" presId="urn:microsoft.com/office/officeart/2005/8/layout/orgChart1"/>
    <dgm:cxn modelId="{2B751D4C-BE11-4CC0-B3EA-21CBD261A9D2}" type="presParOf" srcId="{60FA58F3-B81E-4F98-9E5F-260AC1767A2D}" destId="{E26CD5A9-639A-4354-9479-B6ED76F2B3B6}" srcOrd="7" destOrd="0" presId="urn:microsoft.com/office/officeart/2005/8/layout/orgChart1"/>
    <dgm:cxn modelId="{A91184C2-1B7E-490C-956B-0C4AFB9168CA}" type="presParOf" srcId="{E26CD5A9-639A-4354-9479-B6ED76F2B3B6}" destId="{EB4FE2CA-0227-4DA6-ABBE-75359D6DBFC6}" srcOrd="0" destOrd="0" presId="urn:microsoft.com/office/officeart/2005/8/layout/orgChart1"/>
    <dgm:cxn modelId="{61C768F5-A8BB-49A5-ACEE-35566527AF5A}" type="presParOf" srcId="{EB4FE2CA-0227-4DA6-ABBE-75359D6DBFC6}" destId="{8E4E21C9-F600-44A1-898C-D904111213A1}" srcOrd="0" destOrd="0" presId="urn:microsoft.com/office/officeart/2005/8/layout/orgChart1"/>
    <dgm:cxn modelId="{8EC93CD0-4DA6-4B08-B30D-2D9B7D23AFE7}" type="presParOf" srcId="{EB4FE2CA-0227-4DA6-ABBE-75359D6DBFC6}" destId="{72652C35-0B69-4382-B254-9C702F34099D}" srcOrd="1" destOrd="0" presId="urn:microsoft.com/office/officeart/2005/8/layout/orgChart1"/>
    <dgm:cxn modelId="{9E364CE0-A006-4133-8CC5-701A5E292DD9}" type="presParOf" srcId="{E26CD5A9-639A-4354-9479-B6ED76F2B3B6}" destId="{DA94B1CD-58AA-451E-9EC7-5EC27A40B41E}" srcOrd="1" destOrd="0" presId="urn:microsoft.com/office/officeart/2005/8/layout/orgChart1"/>
    <dgm:cxn modelId="{2A821775-C4D0-48D6-A1CF-258AC67A6BC2}" type="presParOf" srcId="{E26CD5A9-639A-4354-9479-B6ED76F2B3B6}" destId="{1A3D93D3-A7BE-4F2A-85CD-EB413F659AA3}" srcOrd="2" destOrd="0" presId="urn:microsoft.com/office/officeart/2005/8/layout/orgChart1"/>
    <dgm:cxn modelId="{DD583924-EB82-43D4-AC5E-146EA11CD564}" type="presParOf" srcId="{60FA58F3-B81E-4F98-9E5F-260AC1767A2D}" destId="{BC704E92-7BD2-44AB-95C8-A3E0DF4B2507}" srcOrd="8" destOrd="0" presId="urn:microsoft.com/office/officeart/2005/8/layout/orgChart1"/>
    <dgm:cxn modelId="{C607E355-F638-43F8-904B-ACA8352CE43E}" type="presParOf" srcId="{60FA58F3-B81E-4F98-9E5F-260AC1767A2D}" destId="{47ECC856-CFCE-47A8-9D0D-7F13CAE6F26C}" srcOrd="9" destOrd="0" presId="urn:microsoft.com/office/officeart/2005/8/layout/orgChart1"/>
    <dgm:cxn modelId="{54031641-6BED-4DAB-B5E0-DACFC529B2A0}" type="presParOf" srcId="{47ECC856-CFCE-47A8-9D0D-7F13CAE6F26C}" destId="{3B302BEB-247C-4724-A9F5-52C468C92C72}" srcOrd="0" destOrd="0" presId="urn:microsoft.com/office/officeart/2005/8/layout/orgChart1"/>
    <dgm:cxn modelId="{EB132FA7-2245-4D3B-8A28-52A9DBBECA8D}" type="presParOf" srcId="{3B302BEB-247C-4724-A9F5-52C468C92C72}" destId="{BE3907BA-0995-428A-B650-ABBA1DC33B24}" srcOrd="0" destOrd="0" presId="urn:microsoft.com/office/officeart/2005/8/layout/orgChart1"/>
    <dgm:cxn modelId="{BC6FEDC4-D5CD-4BBF-87DC-A521E962280B}" type="presParOf" srcId="{3B302BEB-247C-4724-A9F5-52C468C92C72}" destId="{643E2A6D-AA8E-4580-B294-246387BFE7DF}" srcOrd="1" destOrd="0" presId="urn:microsoft.com/office/officeart/2005/8/layout/orgChart1"/>
    <dgm:cxn modelId="{03B6F6BD-2A13-4313-97AE-52A1E93E3917}" type="presParOf" srcId="{47ECC856-CFCE-47A8-9D0D-7F13CAE6F26C}" destId="{3CA42636-3F6A-476A-8D08-3F4F9203BEF1}" srcOrd="1" destOrd="0" presId="urn:microsoft.com/office/officeart/2005/8/layout/orgChart1"/>
    <dgm:cxn modelId="{9CC67FD9-20D3-4622-972E-D8FE6B4F8632}" type="presParOf" srcId="{47ECC856-CFCE-47A8-9D0D-7F13CAE6F26C}" destId="{EA5C38A4-693B-46E9-8380-9DDB850A7521}" srcOrd="2" destOrd="0" presId="urn:microsoft.com/office/officeart/2005/8/layout/orgChart1"/>
    <dgm:cxn modelId="{5454F94B-E5C6-411B-A713-46F5CCD9FD2F}" type="presParOf" srcId="{5586311D-8E63-4FA4-8CB7-4442702EF942}" destId="{8FA2100A-DE12-4975-A1E2-F9A2454566E0}" srcOrd="2" destOrd="0" presId="urn:microsoft.com/office/officeart/2005/8/layout/orgChart1"/>
    <dgm:cxn modelId="{1F7C3694-D36C-408D-BD15-F2DD99C2535F}" type="presParOf" srcId="{00904BA3-313B-4B15-9EB4-58C91A9DD941}" destId="{20A10EFD-45FC-4D54-BCA5-BF817FD56E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2CD615-BB7A-46D7-8137-4F14E5C9F3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216BB2-A269-47D4-B3C8-350681B8016B}">
      <dgm:prSet phldrT="[Text]"/>
      <dgm:spPr/>
      <dgm:t>
        <a:bodyPr/>
        <a:lstStyle/>
        <a:p>
          <a:r>
            <a:rPr lang="en-GB" dirty="0"/>
            <a:t>Junior Chairperson</a:t>
          </a:r>
        </a:p>
      </dgm:t>
    </dgm:pt>
    <dgm:pt modelId="{A23B3629-344C-4D23-B427-9D60EEDF7329}" type="parTrans" cxnId="{D4474FA4-F68B-4377-991B-F79E30BB3AA5}">
      <dgm:prSet/>
      <dgm:spPr/>
      <dgm:t>
        <a:bodyPr/>
        <a:lstStyle/>
        <a:p>
          <a:endParaRPr lang="en-GB"/>
        </a:p>
      </dgm:t>
    </dgm:pt>
    <dgm:pt modelId="{EEC11790-9875-4176-983C-9E6F3A1750B8}" type="sibTrans" cxnId="{D4474FA4-F68B-4377-991B-F79E30BB3AA5}">
      <dgm:prSet/>
      <dgm:spPr/>
      <dgm:t>
        <a:bodyPr/>
        <a:lstStyle/>
        <a:p>
          <a:endParaRPr lang="en-GB"/>
        </a:p>
      </dgm:t>
    </dgm:pt>
    <dgm:pt modelId="{ACF4027B-1D58-4C8B-9D86-44EFBFD10B76}">
      <dgm:prSet phldrT="[Text]"/>
      <dgm:spPr/>
      <dgm:t>
        <a:bodyPr/>
        <a:lstStyle/>
        <a:p>
          <a:r>
            <a:rPr lang="en-GB" dirty="0"/>
            <a:t>Under 13s</a:t>
          </a:r>
        </a:p>
      </dgm:t>
    </dgm:pt>
    <dgm:pt modelId="{DA68061F-AE5C-4815-B7CF-BD888244CB40}" type="parTrans" cxnId="{D5B09EB9-A3F7-4880-AD11-C9214709638C}">
      <dgm:prSet/>
      <dgm:spPr/>
      <dgm:t>
        <a:bodyPr/>
        <a:lstStyle/>
        <a:p>
          <a:endParaRPr lang="en-GB"/>
        </a:p>
      </dgm:t>
    </dgm:pt>
    <dgm:pt modelId="{2DB09CA3-418C-470A-A7FA-79E25C8AF622}" type="sibTrans" cxnId="{D5B09EB9-A3F7-4880-AD11-C9214709638C}">
      <dgm:prSet/>
      <dgm:spPr/>
      <dgm:t>
        <a:bodyPr/>
        <a:lstStyle/>
        <a:p>
          <a:endParaRPr lang="en-GB"/>
        </a:p>
      </dgm:t>
    </dgm:pt>
    <dgm:pt modelId="{FBD6108C-7E42-4C4F-ABF5-C0BD85B4894F}">
      <dgm:prSet phldrT="[Text]"/>
      <dgm:spPr/>
      <dgm:t>
        <a:bodyPr/>
        <a:lstStyle/>
        <a:p>
          <a:r>
            <a:rPr lang="en-GB" dirty="0"/>
            <a:t>Under 14s</a:t>
          </a:r>
        </a:p>
      </dgm:t>
    </dgm:pt>
    <dgm:pt modelId="{C70B6197-5D24-4A35-A4B8-387072B320E6}" type="parTrans" cxnId="{A1C0B832-5652-4B6F-94E5-201117C729B1}">
      <dgm:prSet/>
      <dgm:spPr/>
      <dgm:t>
        <a:bodyPr/>
        <a:lstStyle/>
        <a:p>
          <a:endParaRPr lang="en-GB"/>
        </a:p>
      </dgm:t>
    </dgm:pt>
    <dgm:pt modelId="{739CC50F-310C-4515-AB8B-5747EA63B7EC}" type="sibTrans" cxnId="{A1C0B832-5652-4B6F-94E5-201117C729B1}">
      <dgm:prSet/>
      <dgm:spPr/>
      <dgm:t>
        <a:bodyPr/>
        <a:lstStyle/>
        <a:p>
          <a:endParaRPr lang="en-GB"/>
        </a:p>
      </dgm:t>
    </dgm:pt>
    <dgm:pt modelId="{1B663F55-0AB7-4D74-B7A4-D22EA6FCCC35}">
      <dgm:prSet phldrT="[Text]"/>
      <dgm:spPr/>
      <dgm:t>
        <a:bodyPr/>
        <a:lstStyle/>
        <a:p>
          <a:r>
            <a:rPr lang="en-GB" dirty="0"/>
            <a:t>Under 15s</a:t>
          </a:r>
        </a:p>
      </dgm:t>
    </dgm:pt>
    <dgm:pt modelId="{698318CA-0651-4B8D-9B4C-229219C936D2}" type="parTrans" cxnId="{EED142B5-2B63-4449-8FB8-090185D39E56}">
      <dgm:prSet/>
      <dgm:spPr/>
      <dgm:t>
        <a:bodyPr/>
        <a:lstStyle/>
        <a:p>
          <a:endParaRPr lang="en-GB"/>
        </a:p>
      </dgm:t>
    </dgm:pt>
    <dgm:pt modelId="{C3563F0E-E0F0-4DC0-AF67-A6A212E4874E}" type="sibTrans" cxnId="{EED142B5-2B63-4449-8FB8-090185D39E56}">
      <dgm:prSet/>
      <dgm:spPr/>
      <dgm:t>
        <a:bodyPr/>
        <a:lstStyle/>
        <a:p>
          <a:endParaRPr lang="en-GB"/>
        </a:p>
      </dgm:t>
    </dgm:pt>
    <dgm:pt modelId="{207D872C-BCCA-43D1-9107-D157F7759250}">
      <dgm:prSet/>
      <dgm:spPr/>
      <dgm:t>
        <a:bodyPr/>
        <a:lstStyle/>
        <a:p>
          <a:r>
            <a:rPr lang="en-GB" dirty="0"/>
            <a:t>Under 16s</a:t>
          </a:r>
        </a:p>
      </dgm:t>
    </dgm:pt>
    <dgm:pt modelId="{FD5F64FA-DF73-447D-A445-55E654F76BAA}" type="parTrans" cxnId="{1FB755A1-7621-41E5-8E7C-8DFAE5F6C5D6}">
      <dgm:prSet/>
      <dgm:spPr/>
      <dgm:t>
        <a:bodyPr/>
        <a:lstStyle/>
        <a:p>
          <a:endParaRPr lang="en-GB"/>
        </a:p>
      </dgm:t>
    </dgm:pt>
    <dgm:pt modelId="{AB0BC0A8-DAB5-4EB4-B4B3-E868AD96936A}" type="sibTrans" cxnId="{1FB755A1-7621-41E5-8E7C-8DFAE5F6C5D6}">
      <dgm:prSet/>
      <dgm:spPr/>
      <dgm:t>
        <a:bodyPr/>
        <a:lstStyle/>
        <a:p>
          <a:endParaRPr lang="en-GB"/>
        </a:p>
      </dgm:t>
    </dgm:pt>
    <dgm:pt modelId="{5F43A5C6-4EA7-4209-B214-91773FD1C98F}">
      <dgm:prSet/>
      <dgm:spPr/>
      <dgm:t>
        <a:bodyPr/>
        <a:lstStyle/>
        <a:p>
          <a:r>
            <a:rPr lang="en-GB" dirty="0"/>
            <a:t>Colts</a:t>
          </a:r>
        </a:p>
      </dgm:t>
    </dgm:pt>
    <dgm:pt modelId="{2E81F606-4B94-48FC-91F4-9BF17E9F0028}" type="parTrans" cxnId="{92E4392F-FB49-4A1D-B24F-CD97587C2DFB}">
      <dgm:prSet/>
      <dgm:spPr/>
      <dgm:t>
        <a:bodyPr/>
        <a:lstStyle/>
        <a:p>
          <a:endParaRPr lang="en-GB"/>
        </a:p>
      </dgm:t>
    </dgm:pt>
    <dgm:pt modelId="{5CD7B6C0-6343-4A67-BC97-B555FCA33EFD}" type="sibTrans" cxnId="{92E4392F-FB49-4A1D-B24F-CD97587C2DFB}">
      <dgm:prSet/>
      <dgm:spPr/>
      <dgm:t>
        <a:bodyPr/>
        <a:lstStyle/>
        <a:p>
          <a:endParaRPr lang="en-GB"/>
        </a:p>
      </dgm:t>
    </dgm:pt>
    <dgm:pt modelId="{9D261FF9-C856-4776-9DB4-2E1AE2751BC0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7444ECF8-50DA-4E9A-9B03-3BF84712FD46}" type="parTrans" cxnId="{837902EA-4C8C-40A5-AAFD-03E7AB63FF7A}">
      <dgm:prSet/>
      <dgm:spPr/>
      <dgm:t>
        <a:bodyPr/>
        <a:lstStyle/>
        <a:p>
          <a:endParaRPr lang="en-GB"/>
        </a:p>
      </dgm:t>
    </dgm:pt>
    <dgm:pt modelId="{B3F1273C-BC62-4696-89E1-5ACDBBC482D4}" type="sibTrans" cxnId="{837902EA-4C8C-40A5-AAFD-03E7AB63FF7A}">
      <dgm:prSet/>
      <dgm:spPr/>
      <dgm:t>
        <a:bodyPr/>
        <a:lstStyle/>
        <a:p>
          <a:endParaRPr lang="en-GB"/>
        </a:p>
      </dgm:t>
    </dgm:pt>
    <dgm:pt modelId="{68A8570F-2F1F-4192-A75D-2221BE9D4315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1D53F241-DFC9-4D98-A8AD-0653BE5728B5}" type="parTrans" cxnId="{14C4BFA7-502D-4079-AB96-722AC14EC7F8}">
      <dgm:prSet/>
      <dgm:spPr/>
      <dgm:t>
        <a:bodyPr/>
        <a:lstStyle/>
        <a:p>
          <a:endParaRPr lang="en-GB"/>
        </a:p>
      </dgm:t>
    </dgm:pt>
    <dgm:pt modelId="{B8D245B3-70C8-4AC3-9446-77F77868671F}" type="sibTrans" cxnId="{14C4BFA7-502D-4079-AB96-722AC14EC7F8}">
      <dgm:prSet/>
      <dgm:spPr/>
      <dgm:t>
        <a:bodyPr/>
        <a:lstStyle/>
        <a:p>
          <a:endParaRPr lang="en-GB"/>
        </a:p>
      </dgm:t>
    </dgm:pt>
    <dgm:pt modelId="{5FB8D88C-31F7-4F87-86EB-B4665083B468}">
      <dgm:prSet/>
      <dgm:spPr/>
      <dgm:t>
        <a:bodyPr/>
        <a:lstStyle/>
        <a:p>
          <a:r>
            <a:rPr lang="en-GB" dirty="0"/>
            <a:t>Coordinator</a:t>
          </a:r>
        </a:p>
      </dgm:t>
    </dgm:pt>
    <dgm:pt modelId="{B132D472-1565-41D4-97DD-6643EC568494}" type="parTrans" cxnId="{B13CE88D-C507-42C0-94D4-6903A7991F9F}">
      <dgm:prSet/>
      <dgm:spPr/>
      <dgm:t>
        <a:bodyPr/>
        <a:lstStyle/>
        <a:p>
          <a:endParaRPr lang="en-GB"/>
        </a:p>
      </dgm:t>
    </dgm:pt>
    <dgm:pt modelId="{E25CF755-B30F-4B49-98BB-5FD43E2097A4}" type="sibTrans" cxnId="{B13CE88D-C507-42C0-94D4-6903A7991F9F}">
      <dgm:prSet/>
      <dgm:spPr/>
      <dgm:t>
        <a:bodyPr/>
        <a:lstStyle/>
        <a:p>
          <a:endParaRPr lang="en-GB"/>
        </a:p>
      </dgm:t>
    </dgm:pt>
    <dgm:pt modelId="{130EA389-F0FD-40A5-B957-D7649970EC60}">
      <dgm:prSet/>
      <dgm:spPr/>
      <dgm:t>
        <a:bodyPr/>
        <a:lstStyle/>
        <a:p>
          <a:r>
            <a:rPr lang="en-GB" dirty="0"/>
            <a:t>First Aider</a:t>
          </a:r>
        </a:p>
      </dgm:t>
    </dgm:pt>
    <dgm:pt modelId="{A70817CC-810A-43EE-AECB-8139DDD8DF34}" type="parTrans" cxnId="{B65BE7F6-A58D-4A97-B5E9-99A9E8EF1482}">
      <dgm:prSet/>
      <dgm:spPr/>
      <dgm:t>
        <a:bodyPr/>
        <a:lstStyle/>
        <a:p>
          <a:endParaRPr lang="en-GB"/>
        </a:p>
      </dgm:t>
    </dgm:pt>
    <dgm:pt modelId="{56ABD6AF-2BA7-4432-9001-7FA0B16907C3}" type="sibTrans" cxnId="{B65BE7F6-A58D-4A97-B5E9-99A9E8EF1482}">
      <dgm:prSet/>
      <dgm:spPr/>
      <dgm:t>
        <a:bodyPr/>
        <a:lstStyle/>
        <a:p>
          <a:endParaRPr lang="en-GB"/>
        </a:p>
      </dgm:t>
    </dgm:pt>
    <dgm:pt modelId="{6C561CAE-555D-4086-B5DC-FCE09F58D6B4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95649EC8-5D13-4230-8A52-DB21538D870F}" type="parTrans" cxnId="{BA87EF04-E43F-4AA6-AAB4-8D7CB5DF636D}">
      <dgm:prSet/>
      <dgm:spPr/>
      <dgm:t>
        <a:bodyPr/>
        <a:lstStyle/>
        <a:p>
          <a:endParaRPr lang="en-GB"/>
        </a:p>
      </dgm:t>
    </dgm:pt>
    <dgm:pt modelId="{3CA3E675-D72D-4179-A970-DAC26406FB41}" type="sibTrans" cxnId="{BA87EF04-E43F-4AA6-AAB4-8D7CB5DF636D}">
      <dgm:prSet/>
      <dgm:spPr/>
      <dgm:t>
        <a:bodyPr/>
        <a:lstStyle/>
        <a:p>
          <a:endParaRPr lang="en-GB"/>
        </a:p>
      </dgm:t>
    </dgm:pt>
    <dgm:pt modelId="{CAC61AFF-AD7C-4250-BA42-031CF1CAD535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08638218-D515-40EF-BD4D-6863855C1036}" type="parTrans" cxnId="{145AEF52-9FE0-4C42-810C-7DE54D091156}">
      <dgm:prSet/>
      <dgm:spPr/>
      <dgm:t>
        <a:bodyPr/>
        <a:lstStyle/>
        <a:p>
          <a:endParaRPr lang="en-GB"/>
        </a:p>
      </dgm:t>
    </dgm:pt>
    <dgm:pt modelId="{4250778D-0F42-4C2A-8B42-83F26A6F5A2F}" type="sibTrans" cxnId="{145AEF52-9FE0-4C42-810C-7DE54D091156}">
      <dgm:prSet/>
      <dgm:spPr/>
      <dgm:t>
        <a:bodyPr/>
        <a:lstStyle/>
        <a:p>
          <a:endParaRPr lang="en-GB"/>
        </a:p>
      </dgm:t>
    </dgm:pt>
    <dgm:pt modelId="{07C28372-0A53-4BAC-8144-238499418048}">
      <dgm:prSet/>
      <dgm:spPr/>
      <dgm:t>
        <a:bodyPr/>
        <a:lstStyle/>
        <a:p>
          <a:r>
            <a:rPr lang="en-GB" dirty="0"/>
            <a:t>Coordinator</a:t>
          </a:r>
        </a:p>
      </dgm:t>
    </dgm:pt>
    <dgm:pt modelId="{07DD3D70-2334-44F5-A1EB-E31AD103EBC6}" type="parTrans" cxnId="{9EEB7640-81C4-4FEA-A49D-5F4AC10AAD10}">
      <dgm:prSet/>
      <dgm:spPr/>
      <dgm:t>
        <a:bodyPr/>
        <a:lstStyle/>
        <a:p>
          <a:endParaRPr lang="en-GB"/>
        </a:p>
      </dgm:t>
    </dgm:pt>
    <dgm:pt modelId="{DCB05A4D-6D1A-4ADE-A24E-3EB1C5AC9519}" type="sibTrans" cxnId="{9EEB7640-81C4-4FEA-A49D-5F4AC10AAD10}">
      <dgm:prSet/>
      <dgm:spPr/>
      <dgm:t>
        <a:bodyPr/>
        <a:lstStyle/>
        <a:p>
          <a:endParaRPr lang="en-GB"/>
        </a:p>
      </dgm:t>
    </dgm:pt>
    <dgm:pt modelId="{EEEC1B74-6672-469A-9FFB-5EE25DF51D2D}">
      <dgm:prSet/>
      <dgm:spPr/>
      <dgm:t>
        <a:bodyPr/>
        <a:lstStyle/>
        <a:p>
          <a:r>
            <a:rPr lang="en-GB" dirty="0"/>
            <a:t>First Aider</a:t>
          </a:r>
        </a:p>
      </dgm:t>
    </dgm:pt>
    <dgm:pt modelId="{088EADCE-08E2-4AC6-8F88-9D63C7015401}" type="parTrans" cxnId="{B0C33F25-94F0-49BF-B133-AC018C49342E}">
      <dgm:prSet/>
      <dgm:spPr/>
      <dgm:t>
        <a:bodyPr/>
        <a:lstStyle/>
        <a:p>
          <a:endParaRPr lang="en-GB"/>
        </a:p>
      </dgm:t>
    </dgm:pt>
    <dgm:pt modelId="{A527F8C5-23B3-4645-A5A8-C30020861031}" type="sibTrans" cxnId="{B0C33F25-94F0-49BF-B133-AC018C49342E}">
      <dgm:prSet/>
      <dgm:spPr/>
      <dgm:t>
        <a:bodyPr/>
        <a:lstStyle/>
        <a:p>
          <a:endParaRPr lang="en-GB"/>
        </a:p>
      </dgm:t>
    </dgm:pt>
    <dgm:pt modelId="{5C71734B-4974-48C7-8B05-A68838DC6618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92CEB9E3-9C2F-4C92-9775-5399DB9AFE79}" type="parTrans" cxnId="{3CD4B537-C967-4165-ABB1-76944E816D80}">
      <dgm:prSet/>
      <dgm:spPr/>
      <dgm:t>
        <a:bodyPr/>
        <a:lstStyle/>
        <a:p>
          <a:endParaRPr lang="en-GB"/>
        </a:p>
      </dgm:t>
    </dgm:pt>
    <dgm:pt modelId="{E5DDAB7B-ED44-4B90-990E-EFC0245D786F}" type="sibTrans" cxnId="{3CD4B537-C967-4165-ABB1-76944E816D80}">
      <dgm:prSet/>
      <dgm:spPr/>
      <dgm:t>
        <a:bodyPr/>
        <a:lstStyle/>
        <a:p>
          <a:endParaRPr lang="en-GB"/>
        </a:p>
      </dgm:t>
    </dgm:pt>
    <dgm:pt modelId="{2ECEB338-653F-4998-8FEE-AF3833A6705D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9FD8EA3F-7364-47BA-BE22-A66B6D36EFA7}" type="parTrans" cxnId="{6695E21F-0C41-4BDE-855D-09645CB1B155}">
      <dgm:prSet/>
      <dgm:spPr/>
      <dgm:t>
        <a:bodyPr/>
        <a:lstStyle/>
        <a:p>
          <a:endParaRPr lang="en-GB"/>
        </a:p>
      </dgm:t>
    </dgm:pt>
    <dgm:pt modelId="{E34FF477-3F05-4FE8-9113-A2D73E7D822F}" type="sibTrans" cxnId="{6695E21F-0C41-4BDE-855D-09645CB1B155}">
      <dgm:prSet/>
      <dgm:spPr/>
      <dgm:t>
        <a:bodyPr/>
        <a:lstStyle/>
        <a:p>
          <a:endParaRPr lang="en-GB"/>
        </a:p>
      </dgm:t>
    </dgm:pt>
    <dgm:pt modelId="{EB8171CD-EA5B-4647-9BBC-177C607F09C7}">
      <dgm:prSet/>
      <dgm:spPr/>
      <dgm:t>
        <a:bodyPr/>
        <a:lstStyle/>
        <a:p>
          <a:r>
            <a:rPr lang="en-GB" dirty="0"/>
            <a:t>Coordinator</a:t>
          </a:r>
        </a:p>
      </dgm:t>
    </dgm:pt>
    <dgm:pt modelId="{65E23FE1-EECA-49B9-8003-9CB4823C26AA}" type="parTrans" cxnId="{8359FE27-F0F2-45B5-B2F0-34B3A4427CBD}">
      <dgm:prSet/>
      <dgm:spPr/>
      <dgm:t>
        <a:bodyPr/>
        <a:lstStyle/>
        <a:p>
          <a:endParaRPr lang="en-GB"/>
        </a:p>
      </dgm:t>
    </dgm:pt>
    <dgm:pt modelId="{60CE2ED7-4462-48DA-8FF2-C15ABD043C4D}" type="sibTrans" cxnId="{8359FE27-F0F2-45B5-B2F0-34B3A4427CBD}">
      <dgm:prSet/>
      <dgm:spPr/>
      <dgm:t>
        <a:bodyPr/>
        <a:lstStyle/>
        <a:p>
          <a:endParaRPr lang="en-GB"/>
        </a:p>
      </dgm:t>
    </dgm:pt>
    <dgm:pt modelId="{A7254D43-7F35-44D6-8336-43D69F7BB826}">
      <dgm:prSet/>
      <dgm:spPr/>
      <dgm:t>
        <a:bodyPr/>
        <a:lstStyle/>
        <a:p>
          <a:r>
            <a:rPr lang="en-GB" dirty="0"/>
            <a:t>First Aider</a:t>
          </a:r>
        </a:p>
      </dgm:t>
    </dgm:pt>
    <dgm:pt modelId="{553EED97-AEC8-4780-8D8C-B2C470454A95}" type="parTrans" cxnId="{62EBCCDE-C9D4-4587-AE5C-F29C3C418B6A}">
      <dgm:prSet/>
      <dgm:spPr/>
      <dgm:t>
        <a:bodyPr/>
        <a:lstStyle/>
        <a:p>
          <a:endParaRPr lang="en-GB"/>
        </a:p>
      </dgm:t>
    </dgm:pt>
    <dgm:pt modelId="{E26D0240-12B6-41F6-8970-D27229FD3D51}" type="sibTrans" cxnId="{62EBCCDE-C9D4-4587-AE5C-F29C3C418B6A}">
      <dgm:prSet/>
      <dgm:spPr/>
      <dgm:t>
        <a:bodyPr/>
        <a:lstStyle/>
        <a:p>
          <a:endParaRPr lang="en-GB"/>
        </a:p>
      </dgm:t>
    </dgm:pt>
    <dgm:pt modelId="{B7D88665-ECFF-4F96-BD84-0A176E0F15D9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3E0CE2AE-4809-4C5B-8AAE-A2C0E3C59602}" type="parTrans" cxnId="{677ECDA7-3352-4415-AAE4-DF23CED67A0B}">
      <dgm:prSet/>
      <dgm:spPr/>
      <dgm:t>
        <a:bodyPr/>
        <a:lstStyle/>
        <a:p>
          <a:endParaRPr lang="en-GB"/>
        </a:p>
      </dgm:t>
    </dgm:pt>
    <dgm:pt modelId="{484363DE-A873-470B-8412-84AD4A0D95A1}" type="sibTrans" cxnId="{677ECDA7-3352-4415-AAE4-DF23CED67A0B}">
      <dgm:prSet/>
      <dgm:spPr/>
      <dgm:t>
        <a:bodyPr/>
        <a:lstStyle/>
        <a:p>
          <a:endParaRPr lang="en-GB"/>
        </a:p>
      </dgm:t>
    </dgm:pt>
    <dgm:pt modelId="{8E184BEF-F011-4C7E-907E-A84B5524C990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8124D51E-83BB-4D18-B916-79A5ADE29763}" type="parTrans" cxnId="{3A27F215-B010-4B27-B133-F3ED205C6818}">
      <dgm:prSet/>
      <dgm:spPr/>
      <dgm:t>
        <a:bodyPr/>
        <a:lstStyle/>
        <a:p>
          <a:endParaRPr lang="en-GB"/>
        </a:p>
      </dgm:t>
    </dgm:pt>
    <dgm:pt modelId="{944EAF15-8C2C-4CDD-8894-98EB225B5365}" type="sibTrans" cxnId="{3A27F215-B010-4B27-B133-F3ED205C6818}">
      <dgm:prSet/>
      <dgm:spPr/>
      <dgm:t>
        <a:bodyPr/>
        <a:lstStyle/>
        <a:p>
          <a:endParaRPr lang="en-GB"/>
        </a:p>
      </dgm:t>
    </dgm:pt>
    <dgm:pt modelId="{00FA5000-80BA-4A54-96F8-1FE896957A99}">
      <dgm:prSet/>
      <dgm:spPr/>
      <dgm:t>
        <a:bodyPr/>
        <a:lstStyle/>
        <a:p>
          <a:r>
            <a:rPr lang="en-GB" dirty="0"/>
            <a:t>Coordinator</a:t>
          </a:r>
        </a:p>
      </dgm:t>
    </dgm:pt>
    <dgm:pt modelId="{C2506451-46EF-41DB-B9A8-292012EAF6B0}" type="parTrans" cxnId="{67A4A085-9833-4772-A5E9-5D48C8CFB86E}">
      <dgm:prSet/>
      <dgm:spPr/>
      <dgm:t>
        <a:bodyPr/>
        <a:lstStyle/>
        <a:p>
          <a:endParaRPr lang="en-GB"/>
        </a:p>
      </dgm:t>
    </dgm:pt>
    <dgm:pt modelId="{61DD75A6-C2BF-4DD7-A656-7615BEF0817D}" type="sibTrans" cxnId="{67A4A085-9833-4772-A5E9-5D48C8CFB86E}">
      <dgm:prSet/>
      <dgm:spPr/>
      <dgm:t>
        <a:bodyPr/>
        <a:lstStyle/>
        <a:p>
          <a:endParaRPr lang="en-GB"/>
        </a:p>
      </dgm:t>
    </dgm:pt>
    <dgm:pt modelId="{46DBF3F1-B96F-4D89-B06B-A2CA9E4A4FB8}">
      <dgm:prSet/>
      <dgm:spPr/>
      <dgm:t>
        <a:bodyPr/>
        <a:lstStyle/>
        <a:p>
          <a:r>
            <a:rPr lang="en-GB" dirty="0"/>
            <a:t>First Aider</a:t>
          </a:r>
        </a:p>
      </dgm:t>
    </dgm:pt>
    <dgm:pt modelId="{B46597E1-1A6B-4CD5-8DF6-66AE56207065}" type="parTrans" cxnId="{B9DCECF5-027C-459F-A13B-3F06AA31253D}">
      <dgm:prSet/>
      <dgm:spPr/>
      <dgm:t>
        <a:bodyPr/>
        <a:lstStyle/>
        <a:p>
          <a:endParaRPr lang="en-GB"/>
        </a:p>
      </dgm:t>
    </dgm:pt>
    <dgm:pt modelId="{D45BC1F1-92EA-49ED-A6CD-1A065D0B877B}" type="sibTrans" cxnId="{B9DCECF5-027C-459F-A13B-3F06AA31253D}">
      <dgm:prSet/>
      <dgm:spPr/>
      <dgm:t>
        <a:bodyPr/>
        <a:lstStyle/>
        <a:p>
          <a:endParaRPr lang="en-GB"/>
        </a:p>
      </dgm:t>
    </dgm:pt>
    <dgm:pt modelId="{FBF85F17-D0C4-4111-9F3A-AD471227213B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17DFEBB3-CBD9-4558-A449-638557FFFB90}" type="parTrans" cxnId="{5FA22F37-459A-418F-966F-4F56BEAB81C4}">
      <dgm:prSet/>
      <dgm:spPr/>
      <dgm:t>
        <a:bodyPr/>
        <a:lstStyle/>
        <a:p>
          <a:endParaRPr lang="en-GB"/>
        </a:p>
      </dgm:t>
    </dgm:pt>
    <dgm:pt modelId="{7463F6C1-1BAC-4CC8-8EC4-C60216C23908}" type="sibTrans" cxnId="{5FA22F37-459A-418F-966F-4F56BEAB81C4}">
      <dgm:prSet/>
      <dgm:spPr/>
      <dgm:t>
        <a:bodyPr/>
        <a:lstStyle/>
        <a:p>
          <a:endParaRPr lang="en-GB"/>
        </a:p>
      </dgm:t>
    </dgm:pt>
    <dgm:pt modelId="{1A7F98C1-E358-4862-AD80-5329A664939A}">
      <dgm:prSet/>
      <dgm:spPr/>
      <dgm:t>
        <a:bodyPr/>
        <a:lstStyle/>
        <a:p>
          <a:r>
            <a:rPr lang="en-GB" dirty="0"/>
            <a:t>Coach</a:t>
          </a:r>
        </a:p>
      </dgm:t>
    </dgm:pt>
    <dgm:pt modelId="{F6F6FFA6-9D75-49B1-B031-0AB438AE9A45}" type="parTrans" cxnId="{5D1FAC12-A77C-4D86-ABED-0AB52157C50D}">
      <dgm:prSet/>
      <dgm:spPr/>
      <dgm:t>
        <a:bodyPr/>
        <a:lstStyle/>
        <a:p>
          <a:endParaRPr lang="en-GB"/>
        </a:p>
      </dgm:t>
    </dgm:pt>
    <dgm:pt modelId="{A6F3D656-0189-48ED-BA0A-FB115955E39B}" type="sibTrans" cxnId="{5D1FAC12-A77C-4D86-ABED-0AB52157C50D}">
      <dgm:prSet/>
      <dgm:spPr/>
      <dgm:t>
        <a:bodyPr/>
        <a:lstStyle/>
        <a:p>
          <a:endParaRPr lang="en-GB"/>
        </a:p>
      </dgm:t>
    </dgm:pt>
    <dgm:pt modelId="{6132865D-5758-48AB-A79F-DE6F55B9D83C}">
      <dgm:prSet/>
      <dgm:spPr/>
      <dgm:t>
        <a:bodyPr/>
        <a:lstStyle/>
        <a:p>
          <a:r>
            <a:rPr lang="en-GB" dirty="0"/>
            <a:t>Coordinator</a:t>
          </a:r>
        </a:p>
      </dgm:t>
    </dgm:pt>
    <dgm:pt modelId="{86B2CF3A-7997-4627-AA2D-2D7A4A4AB1FC}" type="parTrans" cxnId="{E08BC41A-D9D2-4BE5-90B2-01A7562C8823}">
      <dgm:prSet/>
      <dgm:spPr/>
      <dgm:t>
        <a:bodyPr/>
        <a:lstStyle/>
        <a:p>
          <a:endParaRPr lang="en-GB"/>
        </a:p>
      </dgm:t>
    </dgm:pt>
    <dgm:pt modelId="{02590C92-F12C-4949-8205-158B652C4C30}" type="sibTrans" cxnId="{E08BC41A-D9D2-4BE5-90B2-01A7562C8823}">
      <dgm:prSet/>
      <dgm:spPr/>
      <dgm:t>
        <a:bodyPr/>
        <a:lstStyle/>
        <a:p>
          <a:endParaRPr lang="en-GB"/>
        </a:p>
      </dgm:t>
    </dgm:pt>
    <dgm:pt modelId="{85419CFF-6F0F-4AFA-B495-C92278AA92D1}">
      <dgm:prSet/>
      <dgm:spPr/>
      <dgm:t>
        <a:bodyPr/>
        <a:lstStyle/>
        <a:p>
          <a:r>
            <a:rPr lang="en-GB" dirty="0"/>
            <a:t>First Aider</a:t>
          </a:r>
        </a:p>
      </dgm:t>
    </dgm:pt>
    <dgm:pt modelId="{B8D226BA-99A4-479B-A064-407D35AE9043}" type="parTrans" cxnId="{BA68128B-68F1-4B04-935D-EE8247E5FD6A}">
      <dgm:prSet/>
      <dgm:spPr/>
      <dgm:t>
        <a:bodyPr/>
        <a:lstStyle/>
        <a:p>
          <a:endParaRPr lang="en-GB"/>
        </a:p>
      </dgm:t>
    </dgm:pt>
    <dgm:pt modelId="{5C363520-F2DA-4D05-BBF3-546B5990F8FC}" type="sibTrans" cxnId="{BA68128B-68F1-4B04-935D-EE8247E5FD6A}">
      <dgm:prSet/>
      <dgm:spPr/>
      <dgm:t>
        <a:bodyPr/>
        <a:lstStyle/>
        <a:p>
          <a:endParaRPr lang="en-GB"/>
        </a:p>
      </dgm:t>
    </dgm:pt>
    <dgm:pt modelId="{4F88165A-F3D8-432A-8379-4ED785BC4483}" type="pres">
      <dgm:prSet presAssocID="{2A2CD615-BB7A-46D7-8137-4F14E5C9F3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904BA3-313B-4B15-9EB4-58C91A9DD941}" type="pres">
      <dgm:prSet presAssocID="{B3216BB2-A269-47D4-B3C8-350681B8016B}" presName="hierRoot1" presStyleCnt="0">
        <dgm:presLayoutVars>
          <dgm:hierBranch val="init"/>
        </dgm:presLayoutVars>
      </dgm:prSet>
      <dgm:spPr/>
    </dgm:pt>
    <dgm:pt modelId="{10B39368-AB53-4CF7-BE79-998002F9BD13}" type="pres">
      <dgm:prSet presAssocID="{B3216BB2-A269-47D4-B3C8-350681B8016B}" presName="rootComposite1" presStyleCnt="0"/>
      <dgm:spPr/>
    </dgm:pt>
    <dgm:pt modelId="{526B5D71-30A1-4A58-AA0D-635A3511A9CC}" type="pres">
      <dgm:prSet presAssocID="{B3216BB2-A269-47D4-B3C8-350681B8016B}" presName="rootText1" presStyleLbl="node0" presStyleIdx="0" presStyleCnt="1">
        <dgm:presLayoutVars>
          <dgm:chPref val="3"/>
        </dgm:presLayoutVars>
      </dgm:prSet>
      <dgm:spPr/>
    </dgm:pt>
    <dgm:pt modelId="{962668B8-962D-41C4-846E-FDDFF8643BF0}" type="pres">
      <dgm:prSet presAssocID="{B3216BB2-A269-47D4-B3C8-350681B8016B}" presName="rootConnector1" presStyleLbl="node1" presStyleIdx="0" presStyleCnt="0"/>
      <dgm:spPr/>
    </dgm:pt>
    <dgm:pt modelId="{18E8F50B-D39D-44C4-9F64-38A622C6935D}" type="pres">
      <dgm:prSet presAssocID="{B3216BB2-A269-47D4-B3C8-350681B8016B}" presName="hierChild2" presStyleCnt="0"/>
      <dgm:spPr/>
    </dgm:pt>
    <dgm:pt modelId="{A4D6DD23-5B90-4B0E-890E-B1FC0363FEBA}" type="pres">
      <dgm:prSet presAssocID="{DA68061F-AE5C-4815-B7CF-BD888244CB40}" presName="Name37" presStyleLbl="parChTrans1D2" presStyleIdx="0" presStyleCnt="5"/>
      <dgm:spPr/>
    </dgm:pt>
    <dgm:pt modelId="{D5467E4A-3CC4-4FD3-9998-08913AA859EF}" type="pres">
      <dgm:prSet presAssocID="{ACF4027B-1D58-4C8B-9D86-44EFBFD10B76}" presName="hierRoot2" presStyleCnt="0">
        <dgm:presLayoutVars>
          <dgm:hierBranch val="init"/>
        </dgm:presLayoutVars>
      </dgm:prSet>
      <dgm:spPr/>
    </dgm:pt>
    <dgm:pt modelId="{5AA7367F-6814-4611-B0F0-59115B12C0F1}" type="pres">
      <dgm:prSet presAssocID="{ACF4027B-1D58-4C8B-9D86-44EFBFD10B76}" presName="rootComposite" presStyleCnt="0"/>
      <dgm:spPr/>
    </dgm:pt>
    <dgm:pt modelId="{F4B36AC6-2F1D-403E-B335-32AED49B8D4E}" type="pres">
      <dgm:prSet presAssocID="{ACF4027B-1D58-4C8B-9D86-44EFBFD10B76}" presName="rootText" presStyleLbl="node2" presStyleIdx="0" presStyleCnt="5">
        <dgm:presLayoutVars>
          <dgm:chPref val="3"/>
        </dgm:presLayoutVars>
      </dgm:prSet>
      <dgm:spPr/>
    </dgm:pt>
    <dgm:pt modelId="{D4CFEE40-47A5-4F7B-98FD-E2B6D149F436}" type="pres">
      <dgm:prSet presAssocID="{ACF4027B-1D58-4C8B-9D86-44EFBFD10B76}" presName="rootConnector" presStyleLbl="node2" presStyleIdx="0" presStyleCnt="5"/>
      <dgm:spPr/>
    </dgm:pt>
    <dgm:pt modelId="{F53DC4BC-C821-4DC2-B54D-2BE60B5B50D5}" type="pres">
      <dgm:prSet presAssocID="{ACF4027B-1D58-4C8B-9D86-44EFBFD10B76}" presName="hierChild4" presStyleCnt="0"/>
      <dgm:spPr/>
    </dgm:pt>
    <dgm:pt modelId="{7D0D7497-1226-4A6C-9D9E-401B64EDA382}" type="pres">
      <dgm:prSet presAssocID="{7444ECF8-50DA-4E9A-9B03-3BF84712FD46}" presName="Name37" presStyleLbl="parChTrans1D3" presStyleIdx="0" presStyleCnt="20"/>
      <dgm:spPr/>
    </dgm:pt>
    <dgm:pt modelId="{743F0142-D623-4349-A73D-55D7B8BCD3D0}" type="pres">
      <dgm:prSet presAssocID="{9D261FF9-C856-4776-9DB4-2E1AE2751BC0}" presName="hierRoot2" presStyleCnt="0">
        <dgm:presLayoutVars>
          <dgm:hierBranch val="init"/>
        </dgm:presLayoutVars>
      </dgm:prSet>
      <dgm:spPr/>
    </dgm:pt>
    <dgm:pt modelId="{1F43578B-DC28-4046-9515-1DC9E4D19B3D}" type="pres">
      <dgm:prSet presAssocID="{9D261FF9-C856-4776-9DB4-2E1AE2751BC0}" presName="rootComposite" presStyleCnt="0"/>
      <dgm:spPr/>
    </dgm:pt>
    <dgm:pt modelId="{68FD1CB5-1080-4BCD-A0CA-E0B237636E62}" type="pres">
      <dgm:prSet presAssocID="{9D261FF9-C856-4776-9DB4-2E1AE2751BC0}" presName="rootText" presStyleLbl="node3" presStyleIdx="0" presStyleCnt="20">
        <dgm:presLayoutVars>
          <dgm:chPref val="3"/>
        </dgm:presLayoutVars>
      </dgm:prSet>
      <dgm:spPr/>
    </dgm:pt>
    <dgm:pt modelId="{92CD2CED-3744-4908-A452-2CB29D3A028C}" type="pres">
      <dgm:prSet presAssocID="{9D261FF9-C856-4776-9DB4-2E1AE2751BC0}" presName="rootConnector" presStyleLbl="node3" presStyleIdx="0" presStyleCnt="20"/>
      <dgm:spPr/>
    </dgm:pt>
    <dgm:pt modelId="{45156060-43BF-49CF-A970-D1919C442CBA}" type="pres">
      <dgm:prSet presAssocID="{9D261FF9-C856-4776-9DB4-2E1AE2751BC0}" presName="hierChild4" presStyleCnt="0"/>
      <dgm:spPr/>
    </dgm:pt>
    <dgm:pt modelId="{688C9CAD-8F2E-4888-91F6-F33441DA071F}" type="pres">
      <dgm:prSet presAssocID="{9D261FF9-C856-4776-9DB4-2E1AE2751BC0}" presName="hierChild5" presStyleCnt="0"/>
      <dgm:spPr/>
    </dgm:pt>
    <dgm:pt modelId="{7CB86D0E-C88E-4389-9DB1-417E80FF87F7}" type="pres">
      <dgm:prSet presAssocID="{1D53F241-DFC9-4D98-A8AD-0653BE5728B5}" presName="Name37" presStyleLbl="parChTrans1D3" presStyleIdx="1" presStyleCnt="20"/>
      <dgm:spPr/>
    </dgm:pt>
    <dgm:pt modelId="{B793E299-B3A6-4CCF-A8D9-56C8283C9988}" type="pres">
      <dgm:prSet presAssocID="{68A8570F-2F1F-4192-A75D-2221BE9D4315}" presName="hierRoot2" presStyleCnt="0">
        <dgm:presLayoutVars>
          <dgm:hierBranch val="init"/>
        </dgm:presLayoutVars>
      </dgm:prSet>
      <dgm:spPr/>
    </dgm:pt>
    <dgm:pt modelId="{991FF490-A3BE-4CB1-AEF6-D689EE216317}" type="pres">
      <dgm:prSet presAssocID="{68A8570F-2F1F-4192-A75D-2221BE9D4315}" presName="rootComposite" presStyleCnt="0"/>
      <dgm:spPr/>
    </dgm:pt>
    <dgm:pt modelId="{CE498C6F-2843-4062-9567-F1A06A7E9129}" type="pres">
      <dgm:prSet presAssocID="{68A8570F-2F1F-4192-A75D-2221BE9D4315}" presName="rootText" presStyleLbl="node3" presStyleIdx="1" presStyleCnt="20">
        <dgm:presLayoutVars>
          <dgm:chPref val="3"/>
        </dgm:presLayoutVars>
      </dgm:prSet>
      <dgm:spPr/>
    </dgm:pt>
    <dgm:pt modelId="{E5236AF3-E7BD-4BCD-A50D-E807082FD58B}" type="pres">
      <dgm:prSet presAssocID="{68A8570F-2F1F-4192-A75D-2221BE9D4315}" presName="rootConnector" presStyleLbl="node3" presStyleIdx="1" presStyleCnt="20"/>
      <dgm:spPr/>
    </dgm:pt>
    <dgm:pt modelId="{430D90B3-06EE-455D-83B9-633CA01A00F3}" type="pres">
      <dgm:prSet presAssocID="{68A8570F-2F1F-4192-A75D-2221BE9D4315}" presName="hierChild4" presStyleCnt="0"/>
      <dgm:spPr/>
    </dgm:pt>
    <dgm:pt modelId="{A650054E-2438-4751-B370-F3DD5C4B8F46}" type="pres">
      <dgm:prSet presAssocID="{68A8570F-2F1F-4192-A75D-2221BE9D4315}" presName="hierChild5" presStyleCnt="0"/>
      <dgm:spPr/>
    </dgm:pt>
    <dgm:pt modelId="{3206F589-DDF1-4F36-83CE-66F821DC67AE}" type="pres">
      <dgm:prSet presAssocID="{B132D472-1565-41D4-97DD-6643EC568494}" presName="Name37" presStyleLbl="parChTrans1D3" presStyleIdx="2" presStyleCnt="20"/>
      <dgm:spPr/>
    </dgm:pt>
    <dgm:pt modelId="{1A12BB6F-9515-4627-9984-DA719D255A6B}" type="pres">
      <dgm:prSet presAssocID="{5FB8D88C-31F7-4F87-86EB-B4665083B468}" presName="hierRoot2" presStyleCnt="0">
        <dgm:presLayoutVars>
          <dgm:hierBranch val="init"/>
        </dgm:presLayoutVars>
      </dgm:prSet>
      <dgm:spPr/>
    </dgm:pt>
    <dgm:pt modelId="{0F813A2E-B007-4AC6-AE85-68A8363AD9A4}" type="pres">
      <dgm:prSet presAssocID="{5FB8D88C-31F7-4F87-86EB-B4665083B468}" presName="rootComposite" presStyleCnt="0"/>
      <dgm:spPr/>
    </dgm:pt>
    <dgm:pt modelId="{2C7B5FE5-60CA-4C8A-9EF6-E2145595BEB3}" type="pres">
      <dgm:prSet presAssocID="{5FB8D88C-31F7-4F87-86EB-B4665083B468}" presName="rootText" presStyleLbl="node3" presStyleIdx="2" presStyleCnt="20">
        <dgm:presLayoutVars>
          <dgm:chPref val="3"/>
        </dgm:presLayoutVars>
      </dgm:prSet>
      <dgm:spPr/>
    </dgm:pt>
    <dgm:pt modelId="{BD0F3C24-E67A-4D54-9ED6-CD7CAB1A8F92}" type="pres">
      <dgm:prSet presAssocID="{5FB8D88C-31F7-4F87-86EB-B4665083B468}" presName="rootConnector" presStyleLbl="node3" presStyleIdx="2" presStyleCnt="20"/>
      <dgm:spPr/>
    </dgm:pt>
    <dgm:pt modelId="{2339D470-D6FD-44A9-B986-FD5E34E016BE}" type="pres">
      <dgm:prSet presAssocID="{5FB8D88C-31F7-4F87-86EB-B4665083B468}" presName="hierChild4" presStyleCnt="0"/>
      <dgm:spPr/>
    </dgm:pt>
    <dgm:pt modelId="{D48AED61-314F-437D-BA36-900E564E9C84}" type="pres">
      <dgm:prSet presAssocID="{5FB8D88C-31F7-4F87-86EB-B4665083B468}" presName="hierChild5" presStyleCnt="0"/>
      <dgm:spPr/>
    </dgm:pt>
    <dgm:pt modelId="{D70E05F0-750D-4879-9C4C-578E17FC16E4}" type="pres">
      <dgm:prSet presAssocID="{A70817CC-810A-43EE-AECB-8139DDD8DF34}" presName="Name37" presStyleLbl="parChTrans1D3" presStyleIdx="3" presStyleCnt="20"/>
      <dgm:spPr/>
    </dgm:pt>
    <dgm:pt modelId="{E699F31D-FA2E-4E28-B615-CD60935FC1B1}" type="pres">
      <dgm:prSet presAssocID="{130EA389-F0FD-40A5-B957-D7649970EC60}" presName="hierRoot2" presStyleCnt="0">
        <dgm:presLayoutVars>
          <dgm:hierBranch val="init"/>
        </dgm:presLayoutVars>
      </dgm:prSet>
      <dgm:spPr/>
    </dgm:pt>
    <dgm:pt modelId="{E8077384-5DF9-429E-BE07-090D56E2E7E8}" type="pres">
      <dgm:prSet presAssocID="{130EA389-F0FD-40A5-B957-D7649970EC60}" presName="rootComposite" presStyleCnt="0"/>
      <dgm:spPr/>
    </dgm:pt>
    <dgm:pt modelId="{78292253-FD6B-416D-A14B-714F4568C995}" type="pres">
      <dgm:prSet presAssocID="{130EA389-F0FD-40A5-B957-D7649970EC60}" presName="rootText" presStyleLbl="node3" presStyleIdx="3" presStyleCnt="20">
        <dgm:presLayoutVars>
          <dgm:chPref val="3"/>
        </dgm:presLayoutVars>
      </dgm:prSet>
      <dgm:spPr/>
    </dgm:pt>
    <dgm:pt modelId="{7016D46B-0E54-4E90-B220-DFE5B406123D}" type="pres">
      <dgm:prSet presAssocID="{130EA389-F0FD-40A5-B957-D7649970EC60}" presName="rootConnector" presStyleLbl="node3" presStyleIdx="3" presStyleCnt="20"/>
      <dgm:spPr/>
    </dgm:pt>
    <dgm:pt modelId="{7780BAFD-98EF-4458-9D5C-EEFA91042B39}" type="pres">
      <dgm:prSet presAssocID="{130EA389-F0FD-40A5-B957-D7649970EC60}" presName="hierChild4" presStyleCnt="0"/>
      <dgm:spPr/>
    </dgm:pt>
    <dgm:pt modelId="{680962B5-3C7A-4713-97EA-538F16075C41}" type="pres">
      <dgm:prSet presAssocID="{130EA389-F0FD-40A5-B957-D7649970EC60}" presName="hierChild5" presStyleCnt="0"/>
      <dgm:spPr/>
    </dgm:pt>
    <dgm:pt modelId="{30EE8114-8AA5-4914-9492-1F586F70EA4C}" type="pres">
      <dgm:prSet presAssocID="{ACF4027B-1D58-4C8B-9D86-44EFBFD10B76}" presName="hierChild5" presStyleCnt="0"/>
      <dgm:spPr/>
    </dgm:pt>
    <dgm:pt modelId="{59FDE6D1-4B66-4E6B-AFE1-BD000B9B3011}" type="pres">
      <dgm:prSet presAssocID="{C70B6197-5D24-4A35-A4B8-387072B320E6}" presName="Name37" presStyleLbl="parChTrans1D2" presStyleIdx="1" presStyleCnt="5"/>
      <dgm:spPr/>
    </dgm:pt>
    <dgm:pt modelId="{BD042396-255F-4EE9-9F0E-48C95700B389}" type="pres">
      <dgm:prSet presAssocID="{FBD6108C-7E42-4C4F-ABF5-C0BD85B4894F}" presName="hierRoot2" presStyleCnt="0">
        <dgm:presLayoutVars>
          <dgm:hierBranch val="init"/>
        </dgm:presLayoutVars>
      </dgm:prSet>
      <dgm:spPr/>
    </dgm:pt>
    <dgm:pt modelId="{2DFD6091-659A-45B2-ACCF-62B092904DC1}" type="pres">
      <dgm:prSet presAssocID="{FBD6108C-7E42-4C4F-ABF5-C0BD85B4894F}" presName="rootComposite" presStyleCnt="0"/>
      <dgm:spPr/>
    </dgm:pt>
    <dgm:pt modelId="{B8C36402-E559-4763-9F52-2E1A254CB548}" type="pres">
      <dgm:prSet presAssocID="{FBD6108C-7E42-4C4F-ABF5-C0BD85B4894F}" presName="rootText" presStyleLbl="node2" presStyleIdx="1" presStyleCnt="5">
        <dgm:presLayoutVars>
          <dgm:chPref val="3"/>
        </dgm:presLayoutVars>
      </dgm:prSet>
      <dgm:spPr/>
    </dgm:pt>
    <dgm:pt modelId="{D29EA141-AD18-4886-8627-B6BC2AAB767E}" type="pres">
      <dgm:prSet presAssocID="{FBD6108C-7E42-4C4F-ABF5-C0BD85B4894F}" presName="rootConnector" presStyleLbl="node2" presStyleIdx="1" presStyleCnt="5"/>
      <dgm:spPr/>
    </dgm:pt>
    <dgm:pt modelId="{A6945E76-FC20-4A66-B4B0-51076AE63E8D}" type="pres">
      <dgm:prSet presAssocID="{FBD6108C-7E42-4C4F-ABF5-C0BD85B4894F}" presName="hierChild4" presStyleCnt="0"/>
      <dgm:spPr/>
    </dgm:pt>
    <dgm:pt modelId="{DFECE344-75EB-4402-9328-0D3549FDD3E9}" type="pres">
      <dgm:prSet presAssocID="{95649EC8-5D13-4230-8A52-DB21538D870F}" presName="Name37" presStyleLbl="parChTrans1D3" presStyleIdx="4" presStyleCnt="20"/>
      <dgm:spPr/>
    </dgm:pt>
    <dgm:pt modelId="{C69F5431-1401-4C7D-8A6B-7222692E18B9}" type="pres">
      <dgm:prSet presAssocID="{6C561CAE-555D-4086-B5DC-FCE09F58D6B4}" presName="hierRoot2" presStyleCnt="0">
        <dgm:presLayoutVars>
          <dgm:hierBranch val="init"/>
        </dgm:presLayoutVars>
      </dgm:prSet>
      <dgm:spPr/>
    </dgm:pt>
    <dgm:pt modelId="{F5370A6D-F6EE-4C06-9919-B351BF00905A}" type="pres">
      <dgm:prSet presAssocID="{6C561CAE-555D-4086-B5DC-FCE09F58D6B4}" presName="rootComposite" presStyleCnt="0"/>
      <dgm:spPr/>
    </dgm:pt>
    <dgm:pt modelId="{D697B077-D06C-4A56-9C93-E003AE02EADE}" type="pres">
      <dgm:prSet presAssocID="{6C561CAE-555D-4086-B5DC-FCE09F58D6B4}" presName="rootText" presStyleLbl="node3" presStyleIdx="4" presStyleCnt="20">
        <dgm:presLayoutVars>
          <dgm:chPref val="3"/>
        </dgm:presLayoutVars>
      </dgm:prSet>
      <dgm:spPr/>
    </dgm:pt>
    <dgm:pt modelId="{3B112CA9-7BAC-4B2A-8F41-24535B3A5A20}" type="pres">
      <dgm:prSet presAssocID="{6C561CAE-555D-4086-B5DC-FCE09F58D6B4}" presName="rootConnector" presStyleLbl="node3" presStyleIdx="4" presStyleCnt="20"/>
      <dgm:spPr/>
    </dgm:pt>
    <dgm:pt modelId="{8187658E-F4BB-4A0D-A54E-687105D5E425}" type="pres">
      <dgm:prSet presAssocID="{6C561CAE-555D-4086-B5DC-FCE09F58D6B4}" presName="hierChild4" presStyleCnt="0"/>
      <dgm:spPr/>
    </dgm:pt>
    <dgm:pt modelId="{736924B1-DFEC-4707-AB5A-1DC797B27104}" type="pres">
      <dgm:prSet presAssocID="{6C561CAE-555D-4086-B5DC-FCE09F58D6B4}" presName="hierChild5" presStyleCnt="0"/>
      <dgm:spPr/>
    </dgm:pt>
    <dgm:pt modelId="{C5D18C04-D66C-4521-A4E3-BB2E304A0FE3}" type="pres">
      <dgm:prSet presAssocID="{08638218-D515-40EF-BD4D-6863855C1036}" presName="Name37" presStyleLbl="parChTrans1D3" presStyleIdx="5" presStyleCnt="20"/>
      <dgm:spPr/>
    </dgm:pt>
    <dgm:pt modelId="{848B44B3-4CE8-4068-949A-99DF195EE910}" type="pres">
      <dgm:prSet presAssocID="{CAC61AFF-AD7C-4250-BA42-031CF1CAD535}" presName="hierRoot2" presStyleCnt="0">
        <dgm:presLayoutVars>
          <dgm:hierBranch val="init"/>
        </dgm:presLayoutVars>
      </dgm:prSet>
      <dgm:spPr/>
    </dgm:pt>
    <dgm:pt modelId="{924768F3-8172-43D1-9701-3448B1C939B5}" type="pres">
      <dgm:prSet presAssocID="{CAC61AFF-AD7C-4250-BA42-031CF1CAD535}" presName="rootComposite" presStyleCnt="0"/>
      <dgm:spPr/>
    </dgm:pt>
    <dgm:pt modelId="{EC6CF9CC-316A-4414-9D8D-6C1E9510B179}" type="pres">
      <dgm:prSet presAssocID="{CAC61AFF-AD7C-4250-BA42-031CF1CAD535}" presName="rootText" presStyleLbl="node3" presStyleIdx="5" presStyleCnt="20">
        <dgm:presLayoutVars>
          <dgm:chPref val="3"/>
        </dgm:presLayoutVars>
      </dgm:prSet>
      <dgm:spPr/>
    </dgm:pt>
    <dgm:pt modelId="{419612F0-3319-449E-8289-835EAB3B5F5F}" type="pres">
      <dgm:prSet presAssocID="{CAC61AFF-AD7C-4250-BA42-031CF1CAD535}" presName="rootConnector" presStyleLbl="node3" presStyleIdx="5" presStyleCnt="20"/>
      <dgm:spPr/>
    </dgm:pt>
    <dgm:pt modelId="{7DE7CE31-0899-4E65-BF9B-C0BDCA6ED972}" type="pres">
      <dgm:prSet presAssocID="{CAC61AFF-AD7C-4250-BA42-031CF1CAD535}" presName="hierChild4" presStyleCnt="0"/>
      <dgm:spPr/>
    </dgm:pt>
    <dgm:pt modelId="{7C1E1F77-7B6D-4AAF-9218-412646E86F1B}" type="pres">
      <dgm:prSet presAssocID="{CAC61AFF-AD7C-4250-BA42-031CF1CAD535}" presName="hierChild5" presStyleCnt="0"/>
      <dgm:spPr/>
    </dgm:pt>
    <dgm:pt modelId="{59D5FA26-FD35-43E5-9B30-D1D881222CF9}" type="pres">
      <dgm:prSet presAssocID="{07DD3D70-2334-44F5-A1EB-E31AD103EBC6}" presName="Name37" presStyleLbl="parChTrans1D3" presStyleIdx="6" presStyleCnt="20"/>
      <dgm:spPr/>
    </dgm:pt>
    <dgm:pt modelId="{272A21DC-21CB-43D7-B9A1-3DA1232793E5}" type="pres">
      <dgm:prSet presAssocID="{07C28372-0A53-4BAC-8144-238499418048}" presName="hierRoot2" presStyleCnt="0">
        <dgm:presLayoutVars>
          <dgm:hierBranch val="init"/>
        </dgm:presLayoutVars>
      </dgm:prSet>
      <dgm:spPr/>
    </dgm:pt>
    <dgm:pt modelId="{2295340A-F7C7-45EB-B557-E37F0EF14F51}" type="pres">
      <dgm:prSet presAssocID="{07C28372-0A53-4BAC-8144-238499418048}" presName="rootComposite" presStyleCnt="0"/>
      <dgm:spPr/>
    </dgm:pt>
    <dgm:pt modelId="{7ABCA961-E8B7-450B-BBD4-3BBD7D029638}" type="pres">
      <dgm:prSet presAssocID="{07C28372-0A53-4BAC-8144-238499418048}" presName="rootText" presStyleLbl="node3" presStyleIdx="6" presStyleCnt="20">
        <dgm:presLayoutVars>
          <dgm:chPref val="3"/>
        </dgm:presLayoutVars>
      </dgm:prSet>
      <dgm:spPr/>
    </dgm:pt>
    <dgm:pt modelId="{5E750AEC-91D4-4E3D-9AB9-5CE309CACB33}" type="pres">
      <dgm:prSet presAssocID="{07C28372-0A53-4BAC-8144-238499418048}" presName="rootConnector" presStyleLbl="node3" presStyleIdx="6" presStyleCnt="20"/>
      <dgm:spPr/>
    </dgm:pt>
    <dgm:pt modelId="{66BBE1DC-B3B0-4131-8739-C386595CF365}" type="pres">
      <dgm:prSet presAssocID="{07C28372-0A53-4BAC-8144-238499418048}" presName="hierChild4" presStyleCnt="0"/>
      <dgm:spPr/>
    </dgm:pt>
    <dgm:pt modelId="{3A1C6B9C-DB69-427F-BFEF-10B3812C5A63}" type="pres">
      <dgm:prSet presAssocID="{07C28372-0A53-4BAC-8144-238499418048}" presName="hierChild5" presStyleCnt="0"/>
      <dgm:spPr/>
    </dgm:pt>
    <dgm:pt modelId="{6BCA8354-0575-4A99-B717-A527DAC9F8DE}" type="pres">
      <dgm:prSet presAssocID="{088EADCE-08E2-4AC6-8F88-9D63C7015401}" presName="Name37" presStyleLbl="parChTrans1D3" presStyleIdx="7" presStyleCnt="20"/>
      <dgm:spPr/>
    </dgm:pt>
    <dgm:pt modelId="{290F599B-0EE2-4A1B-88A3-9B3E0A3D5FFF}" type="pres">
      <dgm:prSet presAssocID="{EEEC1B74-6672-469A-9FFB-5EE25DF51D2D}" presName="hierRoot2" presStyleCnt="0">
        <dgm:presLayoutVars>
          <dgm:hierBranch val="init"/>
        </dgm:presLayoutVars>
      </dgm:prSet>
      <dgm:spPr/>
    </dgm:pt>
    <dgm:pt modelId="{FED384A4-5C52-40C0-9513-769CA5DD4847}" type="pres">
      <dgm:prSet presAssocID="{EEEC1B74-6672-469A-9FFB-5EE25DF51D2D}" presName="rootComposite" presStyleCnt="0"/>
      <dgm:spPr/>
    </dgm:pt>
    <dgm:pt modelId="{88372602-A76C-4427-83A9-C1A5B2C8BEC3}" type="pres">
      <dgm:prSet presAssocID="{EEEC1B74-6672-469A-9FFB-5EE25DF51D2D}" presName="rootText" presStyleLbl="node3" presStyleIdx="7" presStyleCnt="20">
        <dgm:presLayoutVars>
          <dgm:chPref val="3"/>
        </dgm:presLayoutVars>
      </dgm:prSet>
      <dgm:spPr/>
    </dgm:pt>
    <dgm:pt modelId="{63158F09-A6F9-4DA4-B4FB-3DE0411D3FF8}" type="pres">
      <dgm:prSet presAssocID="{EEEC1B74-6672-469A-9FFB-5EE25DF51D2D}" presName="rootConnector" presStyleLbl="node3" presStyleIdx="7" presStyleCnt="20"/>
      <dgm:spPr/>
    </dgm:pt>
    <dgm:pt modelId="{86403986-3C6D-4C78-8C4A-931DCC23F57E}" type="pres">
      <dgm:prSet presAssocID="{EEEC1B74-6672-469A-9FFB-5EE25DF51D2D}" presName="hierChild4" presStyleCnt="0"/>
      <dgm:spPr/>
    </dgm:pt>
    <dgm:pt modelId="{21997BDA-2A83-4C2A-8D63-4D9C38C4244F}" type="pres">
      <dgm:prSet presAssocID="{EEEC1B74-6672-469A-9FFB-5EE25DF51D2D}" presName="hierChild5" presStyleCnt="0"/>
      <dgm:spPr/>
    </dgm:pt>
    <dgm:pt modelId="{67ED75BC-C650-43F4-89A6-6196514D99FC}" type="pres">
      <dgm:prSet presAssocID="{FBD6108C-7E42-4C4F-ABF5-C0BD85B4894F}" presName="hierChild5" presStyleCnt="0"/>
      <dgm:spPr/>
    </dgm:pt>
    <dgm:pt modelId="{37E078C1-AA71-42F7-833C-41359EFAE2C9}" type="pres">
      <dgm:prSet presAssocID="{698318CA-0651-4B8D-9B4C-229219C936D2}" presName="Name37" presStyleLbl="parChTrans1D2" presStyleIdx="2" presStyleCnt="5"/>
      <dgm:spPr/>
    </dgm:pt>
    <dgm:pt modelId="{FED6BE16-6734-40CC-9A96-85A58D80B0F8}" type="pres">
      <dgm:prSet presAssocID="{1B663F55-0AB7-4D74-B7A4-D22EA6FCCC35}" presName="hierRoot2" presStyleCnt="0">
        <dgm:presLayoutVars>
          <dgm:hierBranch val="init"/>
        </dgm:presLayoutVars>
      </dgm:prSet>
      <dgm:spPr/>
    </dgm:pt>
    <dgm:pt modelId="{D0C19EAF-B87F-4EE9-AEAD-97A7953C0223}" type="pres">
      <dgm:prSet presAssocID="{1B663F55-0AB7-4D74-B7A4-D22EA6FCCC35}" presName="rootComposite" presStyleCnt="0"/>
      <dgm:spPr/>
    </dgm:pt>
    <dgm:pt modelId="{EE395A88-5793-4DF0-A2AF-FA08DA783A21}" type="pres">
      <dgm:prSet presAssocID="{1B663F55-0AB7-4D74-B7A4-D22EA6FCCC35}" presName="rootText" presStyleLbl="node2" presStyleIdx="2" presStyleCnt="5">
        <dgm:presLayoutVars>
          <dgm:chPref val="3"/>
        </dgm:presLayoutVars>
      </dgm:prSet>
      <dgm:spPr/>
    </dgm:pt>
    <dgm:pt modelId="{626EC1C8-A13C-42FD-97B1-5DCC5B8FE872}" type="pres">
      <dgm:prSet presAssocID="{1B663F55-0AB7-4D74-B7A4-D22EA6FCCC35}" presName="rootConnector" presStyleLbl="node2" presStyleIdx="2" presStyleCnt="5"/>
      <dgm:spPr/>
    </dgm:pt>
    <dgm:pt modelId="{1FD88F65-07FE-488D-9175-006346366F37}" type="pres">
      <dgm:prSet presAssocID="{1B663F55-0AB7-4D74-B7A4-D22EA6FCCC35}" presName="hierChild4" presStyleCnt="0"/>
      <dgm:spPr/>
    </dgm:pt>
    <dgm:pt modelId="{F8A662CD-D5AC-41DA-83FC-DB1195137FC8}" type="pres">
      <dgm:prSet presAssocID="{92CEB9E3-9C2F-4C92-9775-5399DB9AFE79}" presName="Name37" presStyleLbl="parChTrans1D3" presStyleIdx="8" presStyleCnt="20"/>
      <dgm:spPr/>
    </dgm:pt>
    <dgm:pt modelId="{2A91EFA8-1F09-4BEC-84EC-F0618884E2F7}" type="pres">
      <dgm:prSet presAssocID="{5C71734B-4974-48C7-8B05-A68838DC6618}" presName="hierRoot2" presStyleCnt="0">
        <dgm:presLayoutVars>
          <dgm:hierBranch val="init"/>
        </dgm:presLayoutVars>
      </dgm:prSet>
      <dgm:spPr/>
    </dgm:pt>
    <dgm:pt modelId="{A2070C7A-3FFC-49B4-AF35-CEFE6A9A8C9B}" type="pres">
      <dgm:prSet presAssocID="{5C71734B-4974-48C7-8B05-A68838DC6618}" presName="rootComposite" presStyleCnt="0"/>
      <dgm:spPr/>
    </dgm:pt>
    <dgm:pt modelId="{BCB59B02-F1D0-4659-BAB0-D56E11F138A5}" type="pres">
      <dgm:prSet presAssocID="{5C71734B-4974-48C7-8B05-A68838DC6618}" presName="rootText" presStyleLbl="node3" presStyleIdx="8" presStyleCnt="20">
        <dgm:presLayoutVars>
          <dgm:chPref val="3"/>
        </dgm:presLayoutVars>
      </dgm:prSet>
      <dgm:spPr/>
    </dgm:pt>
    <dgm:pt modelId="{2E93917B-0ED0-471A-B899-07E567B1D90A}" type="pres">
      <dgm:prSet presAssocID="{5C71734B-4974-48C7-8B05-A68838DC6618}" presName="rootConnector" presStyleLbl="node3" presStyleIdx="8" presStyleCnt="20"/>
      <dgm:spPr/>
    </dgm:pt>
    <dgm:pt modelId="{59B8FC6C-6F95-4D1B-AF87-908D18C7C474}" type="pres">
      <dgm:prSet presAssocID="{5C71734B-4974-48C7-8B05-A68838DC6618}" presName="hierChild4" presStyleCnt="0"/>
      <dgm:spPr/>
    </dgm:pt>
    <dgm:pt modelId="{C5A0F1E8-1D36-491E-A236-A79A67B1FD4C}" type="pres">
      <dgm:prSet presAssocID="{5C71734B-4974-48C7-8B05-A68838DC6618}" presName="hierChild5" presStyleCnt="0"/>
      <dgm:spPr/>
    </dgm:pt>
    <dgm:pt modelId="{7FCFDE06-BCA2-4056-BCF0-A127CADCAA72}" type="pres">
      <dgm:prSet presAssocID="{9FD8EA3F-7364-47BA-BE22-A66B6D36EFA7}" presName="Name37" presStyleLbl="parChTrans1D3" presStyleIdx="9" presStyleCnt="20"/>
      <dgm:spPr/>
    </dgm:pt>
    <dgm:pt modelId="{8C4AD159-3161-4BB4-84FA-6F5627392934}" type="pres">
      <dgm:prSet presAssocID="{2ECEB338-653F-4998-8FEE-AF3833A6705D}" presName="hierRoot2" presStyleCnt="0">
        <dgm:presLayoutVars>
          <dgm:hierBranch val="init"/>
        </dgm:presLayoutVars>
      </dgm:prSet>
      <dgm:spPr/>
    </dgm:pt>
    <dgm:pt modelId="{2E89DD73-A4B6-43EC-B4B8-7381C24F17C2}" type="pres">
      <dgm:prSet presAssocID="{2ECEB338-653F-4998-8FEE-AF3833A6705D}" presName="rootComposite" presStyleCnt="0"/>
      <dgm:spPr/>
    </dgm:pt>
    <dgm:pt modelId="{378C177C-50C0-4CC3-B252-D17142B361DA}" type="pres">
      <dgm:prSet presAssocID="{2ECEB338-653F-4998-8FEE-AF3833A6705D}" presName="rootText" presStyleLbl="node3" presStyleIdx="9" presStyleCnt="20">
        <dgm:presLayoutVars>
          <dgm:chPref val="3"/>
        </dgm:presLayoutVars>
      </dgm:prSet>
      <dgm:spPr/>
    </dgm:pt>
    <dgm:pt modelId="{465DE5B1-7D7D-4A9B-A2AF-C60D0E1CA051}" type="pres">
      <dgm:prSet presAssocID="{2ECEB338-653F-4998-8FEE-AF3833A6705D}" presName="rootConnector" presStyleLbl="node3" presStyleIdx="9" presStyleCnt="20"/>
      <dgm:spPr/>
    </dgm:pt>
    <dgm:pt modelId="{CA9C836D-EDD3-4C1C-82EA-B3E59DB62524}" type="pres">
      <dgm:prSet presAssocID="{2ECEB338-653F-4998-8FEE-AF3833A6705D}" presName="hierChild4" presStyleCnt="0"/>
      <dgm:spPr/>
    </dgm:pt>
    <dgm:pt modelId="{BD01E725-37C6-4F62-A142-1D87165D3076}" type="pres">
      <dgm:prSet presAssocID="{2ECEB338-653F-4998-8FEE-AF3833A6705D}" presName="hierChild5" presStyleCnt="0"/>
      <dgm:spPr/>
    </dgm:pt>
    <dgm:pt modelId="{80FB5CC4-04DD-4E3C-B177-E592DD34EC11}" type="pres">
      <dgm:prSet presAssocID="{65E23FE1-EECA-49B9-8003-9CB4823C26AA}" presName="Name37" presStyleLbl="parChTrans1D3" presStyleIdx="10" presStyleCnt="20"/>
      <dgm:spPr/>
    </dgm:pt>
    <dgm:pt modelId="{5997E060-3D9E-4A8D-9A20-DBA07627EC02}" type="pres">
      <dgm:prSet presAssocID="{EB8171CD-EA5B-4647-9BBC-177C607F09C7}" presName="hierRoot2" presStyleCnt="0">
        <dgm:presLayoutVars>
          <dgm:hierBranch val="init"/>
        </dgm:presLayoutVars>
      </dgm:prSet>
      <dgm:spPr/>
    </dgm:pt>
    <dgm:pt modelId="{2F287048-42FB-4F4A-A287-56FD59A81261}" type="pres">
      <dgm:prSet presAssocID="{EB8171CD-EA5B-4647-9BBC-177C607F09C7}" presName="rootComposite" presStyleCnt="0"/>
      <dgm:spPr/>
    </dgm:pt>
    <dgm:pt modelId="{8B5A6792-0B03-4CD4-95CC-DEB1B4419B78}" type="pres">
      <dgm:prSet presAssocID="{EB8171CD-EA5B-4647-9BBC-177C607F09C7}" presName="rootText" presStyleLbl="node3" presStyleIdx="10" presStyleCnt="20">
        <dgm:presLayoutVars>
          <dgm:chPref val="3"/>
        </dgm:presLayoutVars>
      </dgm:prSet>
      <dgm:spPr/>
    </dgm:pt>
    <dgm:pt modelId="{FD206C1B-395B-4B20-995D-DB9B8BC2F9EB}" type="pres">
      <dgm:prSet presAssocID="{EB8171CD-EA5B-4647-9BBC-177C607F09C7}" presName="rootConnector" presStyleLbl="node3" presStyleIdx="10" presStyleCnt="20"/>
      <dgm:spPr/>
    </dgm:pt>
    <dgm:pt modelId="{BB918BAF-E892-418D-AE33-3CE53E293DEB}" type="pres">
      <dgm:prSet presAssocID="{EB8171CD-EA5B-4647-9BBC-177C607F09C7}" presName="hierChild4" presStyleCnt="0"/>
      <dgm:spPr/>
    </dgm:pt>
    <dgm:pt modelId="{592DA885-C345-4B74-A488-0986A9C5FA02}" type="pres">
      <dgm:prSet presAssocID="{EB8171CD-EA5B-4647-9BBC-177C607F09C7}" presName="hierChild5" presStyleCnt="0"/>
      <dgm:spPr/>
    </dgm:pt>
    <dgm:pt modelId="{24256DD7-6652-4D92-8952-4C40D311353F}" type="pres">
      <dgm:prSet presAssocID="{553EED97-AEC8-4780-8D8C-B2C470454A95}" presName="Name37" presStyleLbl="parChTrans1D3" presStyleIdx="11" presStyleCnt="20"/>
      <dgm:spPr/>
    </dgm:pt>
    <dgm:pt modelId="{F077C470-1DA7-4626-9420-6220C5A73D1C}" type="pres">
      <dgm:prSet presAssocID="{A7254D43-7F35-44D6-8336-43D69F7BB826}" presName="hierRoot2" presStyleCnt="0">
        <dgm:presLayoutVars>
          <dgm:hierBranch val="init"/>
        </dgm:presLayoutVars>
      </dgm:prSet>
      <dgm:spPr/>
    </dgm:pt>
    <dgm:pt modelId="{EC2D9120-6948-4397-A7A4-25AEB4858C2A}" type="pres">
      <dgm:prSet presAssocID="{A7254D43-7F35-44D6-8336-43D69F7BB826}" presName="rootComposite" presStyleCnt="0"/>
      <dgm:spPr/>
    </dgm:pt>
    <dgm:pt modelId="{49F8FDDF-DF40-4811-B94E-B0308A785CB6}" type="pres">
      <dgm:prSet presAssocID="{A7254D43-7F35-44D6-8336-43D69F7BB826}" presName="rootText" presStyleLbl="node3" presStyleIdx="11" presStyleCnt="20">
        <dgm:presLayoutVars>
          <dgm:chPref val="3"/>
        </dgm:presLayoutVars>
      </dgm:prSet>
      <dgm:spPr/>
    </dgm:pt>
    <dgm:pt modelId="{6F44D272-4959-4891-A1DA-E4421BF871E1}" type="pres">
      <dgm:prSet presAssocID="{A7254D43-7F35-44D6-8336-43D69F7BB826}" presName="rootConnector" presStyleLbl="node3" presStyleIdx="11" presStyleCnt="20"/>
      <dgm:spPr/>
    </dgm:pt>
    <dgm:pt modelId="{82759C4D-B454-4275-9109-A2769E703BDC}" type="pres">
      <dgm:prSet presAssocID="{A7254D43-7F35-44D6-8336-43D69F7BB826}" presName="hierChild4" presStyleCnt="0"/>
      <dgm:spPr/>
    </dgm:pt>
    <dgm:pt modelId="{031A61BD-462D-4157-8CB1-8C6D4BF8EA8F}" type="pres">
      <dgm:prSet presAssocID="{A7254D43-7F35-44D6-8336-43D69F7BB826}" presName="hierChild5" presStyleCnt="0"/>
      <dgm:spPr/>
    </dgm:pt>
    <dgm:pt modelId="{F800B243-9BC1-43EF-982C-810945DC3FDA}" type="pres">
      <dgm:prSet presAssocID="{1B663F55-0AB7-4D74-B7A4-D22EA6FCCC35}" presName="hierChild5" presStyleCnt="0"/>
      <dgm:spPr/>
    </dgm:pt>
    <dgm:pt modelId="{3A90BC77-112A-45D7-97E2-A332B953CB83}" type="pres">
      <dgm:prSet presAssocID="{FD5F64FA-DF73-447D-A445-55E654F76BAA}" presName="Name37" presStyleLbl="parChTrans1D2" presStyleIdx="3" presStyleCnt="5"/>
      <dgm:spPr/>
    </dgm:pt>
    <dgm:pt modelId="{7B03A1AC-D84C-4CFE-95B8-5BA5908D1B52}" type="pres">
      <dgm:prSet presAssocID="{207D872C-BCCA-43D1-9107-D157F7759250}" presName="hierRoot2" presStyleCnt="0">
        <dgm:presLayoutVars>
          <dgm:hierBranch val="init"/>
        </dgm:presLayoutVars>
      </dgm:prSet>
      <dgm:spPr/>
    </dgm:pt>
    <dgm:pt modelId="{C0F8EAF8-49B8-42A0-B733-773F33B812A7}" type="pres">
      <dgm:prSet presAssocID="{207D872C-BCCA-43D1-9107-D157F7759250}" presName="rootComposite" presStyleCnt="0"/>
      <dgm:spPr/>
    </dgm:pt>
    <dgm:pt modelId="{D0FAB7A3-1035-4D41-BC55-E1CAEFC218A7}" type="pres">
      <dgm:prSet presAssocID="{207D872C-BCCA-43D1-9107-D157F7759250}" presName="rootText" presStyleLbl="node2" presStyleIdx="3" presStyleCnt="5">
        <dgm:presLayoutVars>
          <dgm:chPref val="3"/>
        </dgm:presLayoutVars>
      </dgm:prSet>
      <dgm:spPr/>
    </dgm:pt>
    <dgm:pt modelId="{92D9E372-7F78-47A4-B99F-86E028230D29}" type="pres">
      <dgm:prSet presAssocID="{207D872C-BCCA-43D1-9107-D157F7759250}" presName="rootConnector" presStyleLbl="node2" presStyleIdx="3" presStyleCnt="5"/>
      <dgm:spPr/>
    </dgm:pt>
    <dgm:pt modelId="{96A588DC-3272-4D9E-B284-FFDC38B21A44}" type="pres">
      <dgm:prSet presAssocID="{207D872C-BCCA-43D1-9107-D157F7759250}" presName="hierChild4" presStyleCnt="0"/>
      <dgm:spPr/>
    </dgm:pt>
    <dgm:pt modelId="{8198A400-4A9C-423F-BEB9-E1A1860C8DEB}" type="pres">
      <dgm:prSet presAssocID="{3E0CE2AE-4809-4C5B-8AAE-A2C0E3C59602}" presName="Name37" presStyleLbl="parChTrans1D3" presStyleIdx="12" presStyleCnt="20"/>
      <dgm:spPr/>
    </dgm:pt>
    <dgm:pt modelId="{A6A6090F-FD06-4BF2-91A8-E2D13A0C0186}" type="pres">
      <dgm:prSet presAssocID="{B7D88665-ECFF-4F96-BD84-0A176E0F15D9}" presName="hierRoot2" presStyleCnt="0">
        <dgm:presLayoutVars>
          <dgm:hierBranch val="init"/>
        </dgm:presLayoutVars>
      </dgm:prSet>
      <dgm:spPr/>
    </dgm:pt>
    <dgm:pt modelId="{906E322F-B919-44A7-B3C9-83D91FA9CDAF}" type="pres">
      <dgm:prSet presAssocID="{B7D88665-ECFF-4F96-BD84-0A176E0F15D9}" presName="rootComposite" presStyleCnt="0"/>
      <dgm:spPr/>
    </dgm:pt>
    <dgm:pt modelId="{D61AC469-B7F1-49B4-B4C4-3BCC28107EAA}" type="pres">
      <dgm:prSet presAssocID="{B7D88665-ECFF-4F96-BD84-0A176E0F15D9}" presName="rootText" presStyleLbl="node3" presStyleIdx="12" presStyleCnt="20">
        <dgm:presLayoutVars>
          <dgm:chPref val="3"/>
        </dgm:presLayoutVars>
      </dgm:prSet>
      <dgm:spPr/>
    </dgm:pt>
    <dgm:pt modelId="{96912925-50D3-467D-A6C7-C96BCF802285}" type="pres">
      <dgm:prSet presAssocID="{B7D88665-ECFF-4F96-BD84-0A176E0F15D9}" presName="rootConnector" presStyleLbl="node3" presStyleIdx="12" presStyleCnt="20"/>
      <dgm:spPr/>
    </dgm:pt>
    <dgm:pt modelId="{41AF3BC2-E8DE-4B83-A893-16C25945E7CF}" type="pres">
      <dgm:prSet presAssocID="{B7D88665-ECFF-4F96-BD84-0A176E0F15D9}" presName="hierChild4" presStyleCnt="0"/>
      <dgm:spPr/>
    </dgm:pt>
    <dgm:pt modelId="{D49CA96F-53E3-4214-B0D3-1EFB4D870138}" type="pres">
      <dgm:prSet presAssocID="{B7D88665-ECFF-4F96-BD84-0A176E0F15D9}" presName="hierChild5" presStyleCnt="0"/>
      <dgm:spPr/>
    </dgm:pt>
    <dgm:pt modelId="{22F0E3A6-49D6-4A42-BA60-E4F9F2706EE2}" type="pres">
      <dgm:prSet presAssocID="{8124D51E-83BB-4D18-B916-79A5ADE29763}" presName="Name37" presStyleLbl="parChTrans1D3" presStyleIdx="13" presStyleCnt="20"/>
      <dgm:spPr/>
    </dgm:pt>
    <dgm:pt modelId="{DEC85E0B-C61F-4A42-9178-4DD247BF7E41}" type="pres">
      <dgm:prSet presAssocID="{8E184BEF-F011-4C7E-907E-A84B5524C990}" presName="hierRoot2" presStyleCnt="0">
        <dgm:presLayoutVars>
          <dgm:hierBranch val="init"/>
        </dgm:presLayoutVars>
      </dgm:prSet>
      <dgm:spPr/>
    </dgm:pt>
    <dgm:pt modelId="{C1A5BEB5-7F9E-455B-AB08-406062F90D8F}" type="pres">
      <dgm:prSet presAssocID="{8E184BEF-F011-4C7E-907E-A84B5524C990}" presName="rootComposite" presStyleCnt="0"/>
      <dgm:spPr/>
    </dgm:pt>
    <dgm:pt modelId="{33830D48-A864-4FAD-8723-B6DCC9E8B990}" type="pres">
      <dgm:prSet presAssocID="{8E184BEF-F011-4C7E-907E-A84B5524C990}" presName="rootText" presStyleLbl="node3" presStyleIdx="13" presStyleCnt="20">
        <dgm:presLayoutVars>
          <dgm:chPref val="3"/>
        </dgm:presLayoutVars>
      </dgm:prSet>
      <dgm:spPr/>
    </dgm:pt>
    <dgm:pt modelId="{7F536C86-D895-4438-8411-0D1452CB4327}" type="pres">
      <dgm:prSet presAssocID="{8E184BEF-F011-4C7E-907E-A84B5524C990}" presName="rootConnector" presStyleLbl="node3" presStyleIdx="13" presStyleCnt="20"/>
      <dgm:spPr/>
    </dgm:pt>
    <dgm:pt modelId="{41BB6D13-EA54-4583-981F-04EC305E2431}" type="pres">
      <dgm:prSet presAssocID="{8E184BEF-F011-4C7E-907E-A84B5524C990}" presName="hierChild4" presStyleCnt="0"/>
      <dgm:spPr/>
    </dgm:pt>
    <dgm:pt modelId="{917A343D-0E32-4260-9C3A-4DC6C5C3B81B}" type="pres">
      <dgm:prSet presAssocID="{8E184BEF-F011-4C7E-907E-A84B5524C990}" presName="hierChild5" presStyleCnt="0"/>
      <dgm:spPr/>
    </dgm:pt>
    <dgm:pt modelId="{20A6EC7C-9878-4CA4-9307-3177F9832D33}" type="pres">
      <dgm:prSet presAssocID="{C2506451-46EF-41DB-B9A8-292012EAF6B0}" presName="Name37" presStyleLbl="parChTrans1D3" presStyleIdx="14" presStyleCnt="20"/>
      <dgm:spPr/>
    </dgm:pt>
    <dgm:pt modelId="{BF1A333A-FCF8-4C57-BE74-348DFF6327BE}" type="pres">
      <dgm:prSet presAssocID="{00FA5000-80BA-4A54-96F8-1FE896957A99}" presName="hierRoot2" presStyleCnt="0">
        <dgm:presLayoutVars>
          <dgm:hierBranch val="init"/>
        </dgm:presLayoutVars>
      </dgm:prSet>
      <dgm:spPr/>
    </dgm:pt>
    <dgm:pt modelId="{F85DBF05-DA39-4D67-9C0D-87B4FFE9B281}" type="pres">
      <dgm:prSet presAssocID="{00FA5000-80BA-4A54-96F8-1FE896957A99}" presName="rootComposite" presStyleCnt="0"/>
      <dgm:spPr/>
    </dgm:pt>
    <dgm:pt modelId="{97E51D41-ADA2-4B62-88FD-3A4E75A4C296}" type="pres">
      <dgm:prSet presAssocID="{00FA5000-80BA-4A54-96F8-1FE896957A99}" presName="rootText" presStyleLbl="node3" presStyleIdx="14" presStyleCnt="20">
        <dgm:presLayoutVars>
          <dgm:chPref val="3"/>
        </dgm:presLayoutVars>
      </dgm:prSet>
      <dgm:spPr/>
    </dgm:pt>
    <dgm:pt modelId="{8C791BC8-9E44-4194-9400-9EDE1D99D693}" type="pres">
      <dgm:prSet presAssocID="{00FA5000-80BA-4A54-96F8-1FE896957A99}" presName="rootConnector" presStyleLbl="node3" presStyleIdx="14" presStyleCnt="20"/>
      <dgm:spPr/>
    </dgm:pt>
    <dgm:pt modelId="{355FEDDD-71DE-43B5-8DD1-D897169F5B21}" type="pres">
      <dgm:prSet presAssocID="{00FA5000-80BA-4A54-96F8-1FE896957A99}" presName="hierChild4" presStyleCnt="0"/>
      <dgm:spPr/>
    </dgm:pt>
    <dgm:pt modelId="{1986F48E-E8A2-40AA-A646-08120F2BB434}" type="pres">
      <dgm:prSet presAssocID="{00FA5000-80BA-4A54-96F8-1FE896957A99}" presName="hierChild5" presStyleCnt="0"/>
      <dgm:spPr/>
    </dgm:pt>
    <dgm:pt modelId="{6B93541A-58B3-4D95-A4B2-0791D68A421B}" type="pres">
      <dgm:prSet presAssocID="{B46597E1-1A6B-4CD5-8DF6-66AE56207065}" presName="Name37" presStyleLbl="parChTrans1D3" presStyleIdx="15" presStyleCnt="20"/>
      <dgm:spPr/>
    </dgm:pt>
    <dgm:pt modelId="{7F7107D9-4751-4B3E-A6B2-28F23419BD15}" type="pres">
      <dgm:prSet presAssocID="{46DBF3F1-B96F-4D89-B06B-A2CA9E4A4FB8}" presName="hierRoot2" presStyleCnt="0">
        <dgm:presLayoutVars>
          <dgm:hierBranch val="init"/>
        </dgm:presLayoutVars>
      </dgm:prSet>
      <dgm:spPr/>
    </dgm:pt>
    <dgm:pt modelId="{723ACBC4-5965-4FE5-87E8-BFB0F1FDA136}" type="pres">
      <dgm:prSet presAssocID="{46DBF3F1-B96F-4D89-B06B-A2CA9E4A4FB8}" presName="rootComposite" presStyleCnt="0"/>
      <dgm:spPr/>
    </dgm:pt>
    <dgm:pt modelId="{C6823983-C184-4DAB-B376-2AD53A6F39EB}" type="pres">
      <dgm:prSet presAssocID="{46DBF3F1-B96F-4D89-B06B-A2CA9E4A4FB8}" presName="rootText" presStyleLbl="node3" presStyleIdx="15" presStyleCnt="20">
        <dgm:presLayoutVars>
          <dgm:chPref val="3"/>
        </dgm:presLayoutVars>
      </dgm:prSet>
      <dgm:spPr/>
    </dgm:pt>
    <dgm:pt modelId="{253061C1-5E4A-4C23-81B3-781B4E346468}" type="pres">
      <dgm:prSet presAssocID="{46DBF3F1-B96F-4D89-B06B-A2CA9E4A4FB8}" presName="rootConnector" presStyleLbl="node3" presStyleIdx="15" presStyleCnt="20"/>
      <dgm:spPr/>
    </dgm:pt>
    <dgm:pt modelId="{57616696-EDDF-44DE-AFE2-EC3C7FB159F9}" type="pres">
      <dgm:prSet presAssocID="{46DBF3F1-B96F-4D89-B06B-A2CA9E4A4FB8}" presName="hierChild4" presStyleCnt="0"/>
      <dgm:spPr/>
    </dgm:pt>
    <dgm:pt modelId="{019A0F9B-91AD-4602-8D64-C80A9AD3996E}" type="pres">
      <dgm:prSet presAssocID="{46DBF3F1-B96F-4D89-B06B-A2CA9E4A4FB8}" presName="hierChild5" presStyleCnt="0"/>
      <dgm:spPr/>
    </dgm:pt>
    <dgm:pt modelId="{2CE56C16-F6AB-4EB4-94A6-8FA3E8852D07}" type="pres">
      <dgm:prSet presAssocID="{207D872C-BCCA-43D1-9107-D157F7759250}" presName="hierChild5" presStyleCnt="0"/>
      <dgm:spPr/>
    </dgm:pt>
    <dgm:pt modelId="{83F1CCF5-F97F-4C06-A279-00034D551C28}" type="pres">
      <dgm:prSet presAssocID="{2E81F606-4B94-48FC-91F4-9BF17E9F0028}" presName="Name37" presStyleLbl="parChTrans1D2" presStyleIdx="4" presStyleCnt="5"/>
      <dgm:spPr/>
    </dgm:pt>
    <dgm:pt modelId="{2E37C33F-7194-4465-AE1C-264B4F8B6D1C}" type="pres">
      <dgm:prSet presAssocID="{5F43A5C6-4EA7-4209-B214-91773FD1C98F}" presName="hierRoot2" presStyleCnt="0">
        <dgm:presLayoutVars>
          <dgm:hierBranch val="init"/>
        </dgm:presLayoutVars>
      </dgm:prSet>
      <dgm:spPr/>
    </dgm:pt>
    <dgm:pt modelId="{74DEC7DE-7A7B-4FC1-81BC-8D933DA56B3E}" type="pres">
      <dgm:prSet presAssocID="{5F43A5C6-4EA7-4209-B214-91773FD1C98F}" presName="rootComposite" presStyleCnt="0"/>
      <dgm:spPr/>
    </dgm:pt>
    <dgm:pt modelId="{B1AC1903-3BD5-4D4A-A9AB-0C7F586875F4}" type="pres">
      <dgm:prSet presAssocID="{5F43A5C6-4EA7-4209-B214-91773FD1C98F}" presName="rootText" presStyleLbl="node2" presStyleIdx="4" presStyleCnt="5">
        <dgm:presLayoutVars>
          <dgm:chPref val="3"/>
        </dgm:presLayoutVars>
      </dgm:prSet>
      <dgm:spPr/>
    </dgm:pt>
    <dgm:pt modelId="{F3D6CF5E-15AA-474F-8EC9-14597F385E08}" type="pres">
      <dgm:prSet presAssocID="{5F43A5C6-4EA7-4209-B214-91773FD1C98F}" presName="rootConnector" presStyleLbl="node2" presStyleIdx="4" presStyleCnt="5"/>
      <dgm:spPr/>
    </dgm:pt>
    <dgm:pt modelId="{0CDD2A61-2152-4FB6-B27E-7370DB2D7800}" type="pres">
      <dgm:prSet presAssocID="{5F43A5C6-4EA7-4209-B214-91773FD1C98F}" presName="hierChild4" presStyleCnt="0"/>
      <dgm:spPr/>
    </dgm:pt>
    <dgm:pt modelId="{0DE3778B-57CF-4004-B062-1162F8D7533D}" type="pres">
      <dgm:prSet presAssocID="{17DFEBB3-CBD9-4558-A449-638557FFFB90}" presName="Name37" presStyleLbl="parChTrans1D3" presStyleIdx="16" presStyleCnt="20"/>
      <dgm:spPr/>
    </dgm:pt>
    <dgm:pt modelId="{D6DFEC72-C2C6-41D9-8564-7EC629FFBDDD}" type="pres">
      <dgm:prSet presAssocID="{FBF85F17-D0C4-4111-9F3A-AD471227213B}" presName="hierRoot2" presStyleCnt="0">
        <dgm:presLayoutVars>
          <dgm:hierBranch val="init"/>
        </dgm:presLayoutVars>
      </dgm:prSet>
      <dgm:spPr/>
    </dgm:pt>
    <dgm:pt modelId="{FB8ACF3A-D982-4625-B52E-B9261E81C39B}" type="pres">
      <dgm:prSet presAssocID="{FBF85F17-D0C4-4111-9F3A-AD471227213B}" presName="rootComposite" presStyleCnt="0"/>
      <dgm:spPr/>
    </dgm:pt>
    <dgm:pt modelId="{3B4A305F-D26C-4C3B-95C2-287B373EA31B}" type="pres">
      <dgm:prSet presAssocID="{FBF85F17-D0C4-4111-9F3A-AD471227213B}" presName="rootText" presStyleLbl="node3" presStyleIdx="16" presStyleCnt="20">
        <dgm:presLayoutVars>
          <dgm:chPref val="3"/>
        </dgm:presLayoutVars>
      </dgm:prSet>
      <dgm:spPr/>
    </dgm:pt>
    <dgm:pt modelId="{E9E1284D-BC5E-4313-9CB5-0FCE3227CA4A}" type="pres">
      <dgm:prSet presAssocID="{FBF85F17-D0C4-4111-9F3A-AD471227213B}" presName="rootConnector" presStyleLbl="node3" presStyleIdx="16" presStyleCnt="20"/>
      <dgm:spPr/>
    </dgm:pt>
    <dgm:pt modelId="{E28705EC-8FFB-469E-A1B8-7570DB424C37}" type="pres">
      <dgm:prSet presAssocID="{FBF85F17-D0C4-4111-9F3A-AD471227213B}" presName="hierChild4" presStyleCnt="0"/>
      <dgm:spPr/>
    </dgm:pt>
    <dgm:pt modelId="{1151F755-EA69-4B1D-9B50-B7EF0C10BE7B}" type="pres">
      <dgm:prSet presAssocID="{FBF85F17-D0C4-4111-9F3A-AD471227213B}" presName="hierChild5" presStyleCnt="0"/>
      <dgm:spPr/>
    </dgm:pt>
    <dgm:pt modelId="{3DCFC9F0-9440-42A7-A023-453F46B80615}" type="pres">
      <dgm:prSet presAssocID="{F6F6FFA6-9D75-49B1-B031-0AB438AE9A45}" presName="Name37" presStyleLbl="parChTrans1D3" presStyleIdx="17" presStyleCnt="20"/>
      <dgm:spPr/>
    </dgm:pt>
    <dgm:pt modelId="{80903932-C364-4D97-BCE4-B92E94E75825}" type="pres">
      <dgm:prSet presAssocID="{1A7F98C1-E358-4862-AD80-5329A664939A}" presName="hierRoot2" presStyleCnt="0">
        <dgm:presLayoutVars>
          <dgm:hierBranch val="init"/>
        </dgm:presLayoutVars>
      </dgm:prSet>
      <dgm:spPr/>
    </dgm:pt>
    <dgm:pt modelId="{B8B0DF35-16C0-47AD-B72D-D2912E657C1C}" type="pres">
      <dgm:prSet presAssocID="{1A7F98C1-E358-4862-AD80-5329A664939A}" presName="rootComposite" presStyleCnt="0"/>
      <dgm:spPr/>
    </dgm:pt>
    <dgm:pt modelId="{9ABA6063-2772-4077-B5EB-BC44316CCD5E}" type="pres">
      <dgm:prSet presAssocID="{1A7F98C1-E358-4862-AD80-5329A664939A}" presName="rootText" presStyleLbl="node3" presStyleIdx="17" presStyleCnt="20">
        <dgm:presLayoutVars>
          <dgm:chPref val="3"/>
        </dgm:presLayoutVars>
      </dgm:prSet>
      <dgm:spPr/>
    </dgm:pt>
    <dgm:pt modelId="{46835321-7807-4827-BD18-5391224B38CC}" type="pres">
      <dgm:prSet presAssocID="{1A7F98C1-E358-4862-AD80-5329A664939A}" presName="rootConnector" presStyleLbl="node3" presStyleIdx="17" presStyleCnt="20"/>
      <dgm:spPr/>
    </dgm:pt>
    <dgm:pt modelId="{4EB7A11D-4FF0-4DDC-A9EE-AB8DDE452CDB}" type="pres">
      <dgm:prSet presAssocID="{1A7F98C1-E358-4862-AD80-5329A664939A}" presName="hierChild4" presStyleCnt="0"/>
      <dgm:spPr/>
    </dgm:pt>
    <dgm:pt modelId="{1A7A71F3-D832-43FF-956A-AD45D55ED11B}" type="pres">
      <dgm:prSet presAssocID="{1A7F98C1-E358-4862-AD80-5329A664939A}" presName="hierChild5" presStyleCnt="0"/>
      <dgm:spPr/>
    </dgm:pt>
    <dgm:pt modelId="{51AFAB56-F9E4-4766-B951-74DD0B750D22}" type="pres">
      <dgm:prSet presAssocID="{86B2CF3A-7997-4627-AA2D-2D7A4A4AB1FC}" presName="Name37" presStyleLbl="parChTrans1D3" presStyleIdx="18" presStyleCnt="20"/>
      <dgm:spPr/>
    </dgm:pt>
    <dgm:pt modelId="{ACC763F6-24FC-445C-A918-3A2AC4A11986}" type="pres">
      <dgm:prSet presAssocID="{6132865D-5758-48AB-A79F-DE6F55B9D83C}" presName="hierRoot2" presStyleCnt="0">
        <dgm:presLayoutVars>
          <dgm:hierBranch val="init"/>
        </dgm:presLayoutVars>
      </dgm:prSet>
      <dgm:spPr/>
    </dgm:pt>
    <dgm:pt modelId="{1F55BE90-B93D-408E-80D6-C89E8427B187}" type="pres">
      <dgm:prSet presAssocID="{6132865D-5758-48AB-A79F-DE6F55B9D83C}" presName="rootComposite" presStyleCnt="0"/>
      <dgm:spPr/>
    </dgm:pt>
    <dgm:pt modelId="{FF599570-47D9-42C7-A2FD-A2F73051281A}" type="pres">
      <dgm:prSet presAssocID="{6132865D-5758-48AB-A79F-DE6F55B9D83C}" presName="rootText" presStyleLbl="node3" presStyleIdx="18" presStyleCnt="20">
        <dgm:presLayoutVars>
          <dgm:chPref val="3"/>
        </dgm:presLayoutVars>
      </dgm:prSet>
      <dgm:spPr/>
    </dgm:pt>
    <dgm:pt modelId="{E57B174B-EFFE-4DEF-8960-EEC8B6A84E9D}" type="pres">
      <dgm:prSet presAssocID="{6132865D-5758-48AB-A79F-DE6F55B9D83C}" presName="rootConnector" presStyleLbl="node3" presStyleIdx="18" presStyleCnt="20"/>
      <dgm:spPr/>
    </dgm:pt>
    <dgm:pt modelId="{0ED99BBC-1CCC-4A7D-B085-BE9ECA8614F0}" type="pres">
      <dgm:prSet presAssocID="{6132865D-5758-48AB-A79F-DE6F55B9D83C}" presName="hierChild4" presStyleCnt="0"/>
      <dgm:spPr/>
    </dgm:pt>
    <dgm:pt modelId="{2AF2FEA0-FC80-44B5-B431-D5B0CFBCD291}" type="pres">
      <dgm:prSet presAssocID="{6132865D-5758-48AB-A79F-DE6F55B9D83C}" presName="hierChild5" presStyleCnt="0"/>
      <dgm:spPr/>
    </dgm:pt>
    <dgm:pt modelId="{20D715FE-104E-40B6-B888-5F9F561BCDAA}" type="pres">
      <dgm:prSet presAssocID="{B8D226BA-99A4-479B-A064-407D35AE9043}" presName="Name37" presStyleLbl="parChTrans1D3" presStyleIdx="19" presStyleCnt="20"/>
      <dgm:spPr/>
    </dgm:pt>
    <dgm:pt modelId="{7DC041BD-DA72-4C29-847C-5AEF7492CDBE}" type="pres">
      <dgm:prSet presAssocID="{85419CFF-6F0F-4AFA-B495-C92278AA92D1}" presName="hierRoot2" presStyleCnt="0">
        <dgm:presLayoutVars>
          <dgm:hierBranch val="init"/>
        </dgm:presLayoutVars>
      </dgm:prSet>
      <dgm:spPr/>
    </dgm:pt>
    <dgm:pt modelId="{6723F19C-4378-4060-B70D-637E04003DC2}" type="pres">
      <dgm:prSet presAssocID="{85419CFF-6F0F-4AFA-B495-C92278AA92D1}" presName="rootComposite" presStyleCnt="0"/>
      <dgm:spPr/>
    </dgm:pt>
    <dgm:pt modelId="{502BB6C5-1EF9-46CB-9EFF-A86DC63D816A}" type="pres">
      <dgm:prSet presAssocID="{85419CFF-6F0F-4AFA-B495-C92278AA92D1}" presName="rootText" presStyleLbl="node3" presStyleIdx="19" presStyleCnt="20">
        <dgm:presLayoutVars>
          <dgm:chPref val="3"/>
        </dgm:presLayoutVars>
      </dgm:prSet>
      <dgm:spPr/>
    </dgm:pt>
    <dgm:pt modelId="{E15AF5D0-1C1D-42FC-81CA-DB95CAE3A680}" type="pres">
      <dgm:prSet presAssocID="{85419CFF-6F0F-4AFA-B495-C92278AA92D1}" presName="rootConnector" presStyleLbl="node3" presStyleIdx="19" presStyleCnt="20"/>
      <dgm:spPr/>
    </dgm:pt>
    <dgm:pt modelId="{697DCB54-2075-421E-B04A-9DEA5D312D0B}" type="pres">
      <dgm:prSet presAssocID="{85419CFF-6F0F-4AFA-B495-C92278AA92D1}" presName="hierChild4" presStyleCnt="0"/>
      <dgm:spPr/>
    </dgm:pt>
    <dgm:pt modelId="{65974837-8F71-46E0-8681-4640A05B6067}" type="pres">
      <dgm:prSet presAssocID="{85419CFF-6F0F-4AFA-B495-C92278AA92D1}" presName="hierChild5" presStyleCnt="0"/>
      <dgm:spPr/>
    </dgm:pt>
    <dgm:pt modelId="{85AE19F2-FFF2-48B7-9D62-09A50483188E}" type="pres">
      <dgm:prSet presAssocID="{5F43A5C6-4EA7-4209-B214-91773FD1C98F}" presName="hierChild5" presStyleCnt="0"/>
      <dgm:spPr/>
    </dgm:pt>
    <dgm:pt modelId="{20A10EFD-45FC-4D54-BCA5-BF817FD56E06}" type="pres">
      <dgm:prSet presAssocID="{B3216BB2-A269-47D4-B3C8-350681B8016B}" presName="hierChild3" presStyleCnt="0"/>
      <dgm:spPr/>
    </dgm:pt>
  </dgm:ptLst>
  <dgm:cxnLst>
    <dgm:cxn modelId="{BA87EF04-E43F-4AA6-AAB4-8D7CB5DF636D}" srcId="{FBD6108C-7E42-4C4F-ABF5-C0BD85B4894F}" destId="{6C561CAE-555D-4086-B5DC-FCE09F58D6B4}" srcOrd="0" destOrd="0" parTransId="{95649EC8-5D13-4230-8A52-DB21538D870F}" sibTransId="{3CA3E675-D72D-4179-A970-DAC26406FB41}"/>
    <dgm:cxn modelId="{CCEBD90A-1915-4EA2-B063-D0C3CB22CABE}" type="presOf" srcId="{86B2CF3A-7997-4627-AA2D-2D7A4A4AB1FC}" destId="{51AFAB56-F9E4-4766-B951-74DD0B750D22}" srcOrd="0" destOrd="0" presId="urn:microsoft.com/office/officeart/2005/8/layout/orgChart1"/>
    <dgm:cxn modelId="{1BCE550C-1EA1-4A48-B480-FA1C0C80B253}" type="presOf" srcId="{17DFEBB3-CBD9-4558-A449-638557FFFB90}" destId="{0DE3778B-57CF-4004-B062-1162F8D7533D}" srcOrd="0" destOrd="0" presId="urn:microsoft.com/office/officeart/2005/8/layout/orgChart1"/>
    <dgm:cxn modelId="{5D1FAC12-A77C-4D86-ABED-0AB52157C50D}" srcId="{5F43A5C6-4EA7-4209-B214-91773FD1C98F}" destId="{1A7F98C1-E358-4862-AD80-5329A664939A}" srcOrd="1" destOrd="0" parTransId="{F6F6FFA6-9D75-49B1-B031-0AB438AE9A45}" sibTransId="{A6F3D656-0189-48ED-BA0A-FB115955E39B}"/>
    <dgm:cxn modelId="{8D9AB512-7B4C-4C52-B6C1-616ED0178554}" type="presOf" srcId="{DA68061F-AE5C-4815-B7CF-BD888244CB40}" destId="{A4D6DD23-5B90-4B0E-890E-B1FC0363FEBA}" srcOrd="0" destOrd="0" presId="urn:microsoft.com/office/officeart/2005/8/layout/orgChart1"/>
    <dgm:cxn modelId="{88110A14-3B70-4676-8E82-7519B626BD79}" type="presOf" srcId="{5C71734B-4974-48C7-8B05-A68838DC6618}" destId="{BCB59B02-F1D0-4659-BAB0-D56E11F138A5}" srcOrd="0" destOrd="0" presId="urn:microsoft.com/office/officeart/2005/8/layout/orgChart1"/>
    <dgm:cxn modelId="{3A27F215-B010-4B27-B133-F3ED205C6818}" srcId="{207D872C-BCCA-43D1-9107-D157F7759250}" destId="{8E184BEF-F011-4C7E-907E-A84B5524C990}" srcOrd="1" destOrd="0" parTransId="{8124D51E-83BB-4D18-B916-79A5ADE29763}" sibTransId="{944EAF15-8C2C-4CDD-8894-98EB225B5365}"/>
    <dgm:cxn modelId="{74C32018-D800-4F24-85E9-2F4B20F3BF2E}" type="presOf" srcId="{8E184BEF-F011-4C7E-907E-A84B5524C990}" destId="{33830D48-A864-4FAD-8723-B6DCC9E8B990}" srcOrd="0" destOrd="0" presId="urn:microsoft.com/office/officeart/2005/8/layout/orgChart1"/>
    <dgm:cxn modelId="{A9926919-899F-4CE5-BD66-CE5C9EE0BA4C}" type="presOf" srcId="{FBD6108C-7E42-4C4F-ABF5-C0BD85B4894F}" destId="{B8C36402-E559-4763-9F52-2E1A254CB548}" srcOrd="0" destOrd="0" presId="urn:microsoft.com/office/officeart/2005/8/layout/orgChart1"/>
    <dgm:cxn modelId="{E08BC41A-D9D2-4BE5-90B2-01A7562C8823}" srcId="{5F43A5C6-4EA7-4209-B214-91773FD1C98F}" destId="{6132865D-5758-48AB-A79F-DE6F55B9D83C}" srcOrd="2" destOrd="0" parTransId="{86B2CF3A-7997-4627-AA2D-2D7A4A4AB1FC}" sibTransId="{02590C92-F12C-4949-8205-158B652C4C30}"/>
    <dgm:cxn modelId="{7B6FB31F-D871-4F81-9E06-03D016AA22CB}" type="presOf" srcId="{EEEC1B74-6672-469A-9FFB-5EE25DF51D2D}" destId="{63158F09-A6F9-4DA4-B4FB-3DE0411D3FF8}" srcOrd="1" destOrd="0" presId="urn:microsoft.com/office/officeart/2005/8/layout/orgChart1"/>
    <dgm:cxn modelId="{6695E21F-0C41-4BDE-855D-09645CB1B155}" srcId="{1B663F55-0AB7-4D74-B7A4-D22EA6FCCC35}" destId="{2ECEB338-653F-4998-8FEE-AF3833A6705D}" srcOrd="1" destOrd="0" parTransId="{9FD8EA3F-7364-47BA-BE22-A66B6D36EFA7}" sibTransId="{E34FF477-3F05-4FE8-9113-A2D73E7D822F}"/>
    <dgm:cxn modelId="{4D7C5D21-D762-4476-904D-7A77DC0A9F25}" type="presOf" srcId="{8124D51E-83BB-4D18-B916-79A5ADE29763}" destId="{22F0E3A6-49D6-4A42-BA60-E4F9F2706EE2}" srcOrd="0" destOrd="0" presId="urn:microsoft.com/office/officeart/2005/8/layout/orgChart1"/>
    <dgm:cxn modelId="{06672F25-8223-4DA5-89E9-C67C1210EC8E}" type="presOf" srcId="{C2506451-46EF-41DB-B9A8-292012EAF6B0}" destId="{20A6EC7C-9878-4CA4-9307-3177F9832D33}" srcOrd="0" destOrd="0" presId="urn:microsoft.com/office/officeart/2005/8/layout/orgChart1"/>
    <dgm:cxn modelId="{B0C33F25-94F0-49BF-B133-AC018C49342E}" srcId="{FBD6108C-7E42-4C4F-ABF5-C0BD85B4894F}" destId="{EEEC1B74-6672-469A-9FFB-5EE25DF51D2D}" srcOrd="3" destOrd="0" parTransId="{088EADCE-08E2-4AC6-8F88-9D63C7015401}" sibTransId="{A527F8C5-23B3-4645-A5A8-C30020861031}"/>
    <dgm:cxn modelId="{5A598726-F672-4AAA-ABFC-61F95679B04C}" type="presOf" srcId="{1B663F55-0AB7-4D74-B7A4-D22EA6FCCC35}" destId="{626EC1C8-A13C-42FD-97B1-5DCC5B8FE872}" srcOrd="1" destOrd="0" presId="urn:microsoft.com/office/officeart/2005/8/layout/orgChart1"/>
    <dgm:cxn modelId="{5BF1A026-59EB-41E2-B57C-F05B5AACEF5E}" type="presOf" srcId="{FBF85F17-D0C4-4111-9F3A-AD471227213B}" destId="{3B4A305F-D26C-4C3B-95C2-287B373EA31B}" srcOrd="0" destOrd="0" presId="urn:microsoft.com/office/officeart/2005/8/layout/orgChart1"/>
    <dgm:cxn modelId="{B26F0127-8182-4ACD-9A46-2EA3664081DA}" type="presOf" srcId="{207D872C-BCCA-43D1-9107-D157F7759250}" destId="{D0FAB7A3-1035-4D41-BC55-E1CAEFC218A7}" srcOrd="0" destOrd="0" presId="urn:microsoft.com/office/officeart/2005/8/layout/orgChart1"/>
    <dgm:cxn modelId="{8359FE27-F0F2-45B5-B2F0-34B3A4427CBD}" srcId="{1B663F55-0AB7-4D74-B7A4-D22EA6FCCC35}" destId="{EB8171CD-EA5B-4647-9BBC-177C607F09C7}" srcOrd="2" destOrd="0" parTransId="{65E23FE1-EECA-49B9-8003-9CB4823C26AA}" sibTransId="{60CE2ED7-4462-48DA-8FF2-C15ABD043C4D}"/>
    <dgm:cxn modelId="{4290EC28-98F9-42D7-9639-240033A35834}" type="presOf" srcId="{68A8570F-2F1F-4192-A75D-2221BE9D4315}" destId="{E5236AF3-E7BD-4BCD-A50D-E807082FD58B}" srcOrd="1" destOrd="0" presId="urn:microsoft.com/office/officeart/2005/8/layout/orgChart1"/>
    <dgm:cxn modelId="{9DA7F729-42D3-4286-A7CF-DC019E4EDD6D}" type="presOf" srcId="{92CEB9E3-9C2F-4C92-9775-5399DB9AFE79}" destId="{F8A662CD-D5AC-41DA-83FC-DB1195137FC8}" srcOrd="0" destOrd="0" presId="urn:microsoft.com/office/officeart/2005/8/layout/orgChart1"/>
    <dgm:cxn modelId="{F48E5F2A-BDD8-425B-BAB0-B0BA52CF2DD0}" type="presOf" srcId="{00FA5000-80BA-4A54-96F8-1FE896957A99}" destId="{97E51D41-ADA2-4B62-88FD-3A4E75A4C296}" srcOrd="0" destOrd="0" presId="urn:microsoft.com/office/officeart/2005/8/layout/orgChart1"/>
    <dgm:cxn modelId="{D604E02B-6FCA-48E8-BA72-CEA3561EA9F5}" type="presOf" srcId="{ACF4027B-1D58-4C8B-9D86-44EFBFD10B76}" destId="{F4B36AC6-2F1D-403E-B335-32AED49B8D4E}" srcOrd="0" destOrd="0" presId="urn:microsoft.com/office/officeart/2005/8/layout/orgChart1"/>
    <dgm:cxn modelId="{B7A3E52C-4A6E-4DB2-A522-9E5A6AB5573B}" type="presOf" srcId="{B7D88665-ECFF-4F96-BD84-0A176E0F15D9}" destId="{D61AC469-B7F1-49B4-B4C4-3BCC28107EAA}" srcOrd="0" destOrd="0" presId="urn:microsoft.com/office/officeart/2005/8/layout/orgChart1"/>
    <dgm:cxn modelId="{F16DD62E-7370-4A80-B889-984E070F77C9}" type="presOf" srcId="{5F43A5C6-4EA7-4209-B214-91773FD1C98F}" destId="{B1AC1903-3BD5-4D4A-A9AB-0C7F586875F4}" srcOrd="0" destOrd="0" presId="urn:microsoft.com/office/officeart/2005/8/layout/orgChart1"/>
    <dgm:cxn modelId="{92E4392F-FB49-4A1D-B24F-CD97587C2DFB}" srcId="{B3216BB2-A269-47D4-B3C8-350681B8016B}" destId="{5F43A5C6-4EA7-4209-B214-91773FD1C98F}" srcOrd="4" destOrd="0" parTransId="{2E81F606-4B94-48FC-91F4-9BF17E9F0028}" sibTransId="{5CD7B6C0-6343-4A67-BC97-B555FCA33EFD}"/>
    <dgm:cxn modelId="{882DC230-9C8B-41F4-9B08-CBE004FAC171}" type="presOf" srcId="{85419CFF-6F0F-4AFA-B495-C92278AA92D1}" destId="{502BB6C5-1EF9-46CB-9EFF-A86DC63D816A}" srcOrd="0" destOrd="0" presId="urn:microsoft.com/office/officeart/2005/8/layout/orgChart1"/>
    <dgm:cxn modelId="{A1C0B832-5652-4B6F-94E5-201117C729B1}" srcId="{B3216BB2-A269-47D4-B3C8-350681B8016B}" destId="{FBD6108C-7E42-4C4F-ABF5-C0BD85B4894F}" srcOrd="1" destOrd="0" parTransId="{C70B6197-5D24-4A35-A4B8-387072B320E6}" sibTransId="{739CC50F-310C-4515-AB8B-5747EA63B7EC}"/>
    <dgm:cxn modelId="{63E3F233-9208-4BFB-97E1-798F06BAD8D6}" type="presOf" srcId="{FBD6108C-7E42-4C4F-ABF5-C0BD85B4894F}" destId="{D29EA141-AD18-4886-8627-B6BC2AAB767E}" srcOrd="1" destOrd="0" presId="urn:microsoft.com/office/officeart/2005/8/layout/orgChart1"/>
    <dgm:cxn modelId="{17D00434-B94A-46E0-B451-D57112A28C19}" type="presOf" srcId="{5FB8D88C-31F7-4F87-86EB-B4665083B468}" destId="{BD0F3C24-E67A-4D54-9ED6-CD7CAB1A8F92}" srcOrd="1" destOrd="0" presId="urn:microsoft.com/office/officeart/2005/8/layout/orgChart1"/>
    <dgm:cxn modelId="{AE05AD34-8D65-4E7B-871E-59231A50FA41}" type="presOf" srcId="{CAC61AFF-AD7C-4250-BA42-031CF1CAD535}" destId="{EC6CF9CC-316A-4414-9D8D-6C1E9510B179}" srcOrd="0" destOrd="0" presId="urn:microsoft.com/office/officeart/2005/8/layout/orgChart1"/>
    <dgm:cxn modelId="{9E50BD36-AD00-4D6D-BC9D-CBFC0A793C04}" type="presOf" srcId="{6132865D-5758-48AB-A79F-DE6F55B9D83C}" destId="{FF599570-47D9-42C7-A2FD-A2F73051281A}" srcOrd="0" destOrd="0" presId="urn:microsoft.com/office/officeart/2005/8/layout/orgChart1"/>
    <dgm:cxn modelId="{D4412637-2989-4A43-A3BF-81A4FB116233}" type="presOf" srcId="{B3216BB2-A269-47D4-B3C8-350681B8016B}" destId="{962668B8-962D-41C4-846E-FDDFF8643BF0}" srcOrd="1" destOrd="0" presId="urn:microsoft.com/office/officeart/2005/8/layout/orgChart1"/>
    <dgm:cxn modelId="{5FA22F37-459A-418F-966F-4F56BEAB81C4}" srcId="{5F43A5C6-4EA7-4209-B214-91773FD1C98F}" destId="{FBF85F17-D0C4-4111-9F3A-AD471227213B}" srcOrd="0" destOrd="0" parTransId="{17DFEBB3-CBD9-4558-A449-638557FFFB90}" sibTransId="{7463F6C1-1BAC-4CC8-8EC4-C60216C23908}"/>
    <dgm:cxn modelId="{3CD4B537-C967-4165-ABB1-76944E816D80}" srcId="{1B663F55-0AB7-4D74-B7A4-D22EA6FCCC35}" destId="{5C71734B-4974-48C7-8B05-A68838DC6618}" srcOrd="0" destOrd="0" parTransId="{92CEB9E3-9C2F-4C92-9775-5399DB9AFE79}" sibTransId="{E5DDAB7B-ED44-4B90-990E-EFC0245D786F}"/>
    <dgm:cxn modelId="{C2CE1339-2F0E-4F1A-A222-6AFDEA771A5E}" type="presOf" srcId="{3E0CE2AE-4809-4C5B-8AAE-A2C0E3C59602}" destId="{8198A400-4A9C-423F-BEB9-E1A1860C8DEB}" srcOrd="0" destOrd="0" presId="urn:microsoft.com/office/officeart/2005/8/layout/orgChart1"/>
    <dgm:cxn modelId="{9EEB7640-81C4-4FEA-A49D-5F4AC10AAD10}" srcId="{FBD6108C-7E42-4C4F-ABF5-C0BD85B4894F}" destId="{07C28372-0A53-4BAC-8144-238499418048}" srcOrd="2" destOrd="0" parTransId="{07DD3D70-2334-44F5-A1EB-E31AD103EBC6}" sibTransId="{DCB05A4D-6D1A-4ADE-A24E-3EB1C5AC9519}"/>
    <dgm:cxn modelId="{D902145B-E7B8-4D1E-9910-DA22A046BA83}" type="presOf" srcId="{46DBF3F1-B96F-4D89-B06B-A2CA9E4A4FB8}" destId="{253061C1-5E4A-4C23-81B3-781B4E346468}" srcOrd="1" destOrd="0" presId="urn:microsoft.com/office/officeart/2005/8/layout/orgChart1"/>
    <dgm:cxn modelId="{42FFB05C-EC9A-4867-A99B-EC845B9C7320}" type="presOf" srcId="{088EADCE-08E2-4AC6-8F88-9D63C7015401}" destId="{6BCA8354-0575-4A99-B717-A527DAC9F8DE}" srcOrd="0" destOrd="0" presId="urn:microsoft.com/office/officeart/2005/8/layout/orgChart1"/>
    <dgm:cxn modelId="{147F4A5E-DA5C-46B9-83C3-9DBBD1568E20}" type="presOf" srcId="{207D872C-BCCA-43D1-9107-D157F7759250}" destId="{92D9E372-7F78-47A4-B99F-86E028230D29}" srcOrd="1" destOrd="0" presId="urn:microsoft.com/office/officeart/2005/8/layout/orgChart1"/>
    <dgm:cxn modelId="{A8A94D63-0E28-4236-9107-10083D9E5366}" type="presOf" srcId="{1D53F241-DFC9-4D98-A8AD-0653BE5728B5}" destId="{7CB86D0E-C88E-4389-9DB1-417E80FF87F7}" srcOrd="0" destOrd="0" presId="urn:microsoft.com/office/officeart/2005/8/layout/orgChart1"/>
    <dgm:cxn modelId="{627EA363-F969-4C22-B61B-0D9728CF9050}" type="presOf" srcId="{2ECEB338-653F-4998-8FEE-AF3833A6705D}" destId="{378C177C-50C0-4CC3-B252-D17142B361DA}" srcOrd="0" destOrd="0" presId="urn:microsoft.com/office/officeart/2005/8/layout/orgChart1"/>
    <dgm:cxn modelId="{3664A544-529E-4DD4-AD72-8621EE13C5B6}" type="presOf" srcId="{9D261FF9-C856-4776-9DB4-2E1AE2751BC0}" destId="{92CD2CED-3744-4908-A452-2CB29D3A028C}" srcOrd="1" destOrd="0" presId="urn:microsoft.com/office/officeart/2005/8/layout/orgChart1"/>
    <dgm:cxn modelId="{4323DF45-C61E-4097-80F8-5153A958C57C}" type="presOf" srcId="{130EA389-F0FD-40A5-B957-D7649970EC60}" destId="{78292253-FD6B-416D-A14B-714F4568C995}" srcOrd="0" destOrd="0" presId="urn:microsoft.com/office/officeart/2005/8/layout/orgChart1"/>
    <dgm:cxn modelId="{8A840A66-5B35-4BD7-BE3A-F0AFC1826B1D}" type="presOf" srcId="{6C561CAE-555D-4086-B5DC-FCE09F58D6B4}" destId="{3B112CA9-7BAC-4B2A-8F41-24535B3A5A20}" srcOrd="1" destOrd="0" presId="urn:microsoft.com/office/officeart/2005/8/layout/orgChart1"/>
    <dgm:cxn modelId="{2A2A6369-F301-4540-8585-42947FD5AA94}" type="presOf" srcId="{FD5F64FA-DF73-447D-A445-55E654F76BAA}" destId="{3A90BC77-112A-45D7-97E2-A332B953CB83}" srcOrd="0" destOrd="0" presId="urn:microsoft.com/office/officeart/2005/8/layout/orgChart1"/>
    <dgm:cxn modelId="{93069869-B3E1-465B-9D80-00687D7333DD}" type="presOf" srcId="{08638218-D515-40EF-BD4D-6863855C1036}" destId="{C5D18C04-D66C-4521-A4E3-BB2E304A0FE3}" srcOrd="0" destOrd="0" presId="urn:microsoft.com/office/officeart/2005/8/layout/orgChart1"/>
    <dgm:cxn modelId="{75B5774A-3014-4319-BBCC-801289228225}" type="presOf" srcId="{EEEC1B74-6672-469A-9FFB-5EE25DF51D2D}" destId="{88372602-A76C-4427-83A9-C1A5B2C8BEC3}" srcOrd="0" destOrd="0" presId="urn:microsoft.com/office/officeart/2005/8/layout/orgChart1"/>
    <dgm:cxn modelId="{C5D8B44C-940A-45EA-BDD8-3BC467505EDA}" type="presOf" srcId="{95649EC8-5D13-4230-8A52-DB21538D870F}" destId="{DFECE344-75EB-4402-9328-0D3549FDD3E9}" srcOrd="0" destOrd="0" presId="urn:microsoft.com/office/officeart/2005/8/layout/orgChart1"/>
    <dgm:cxn modelId="{B690B64F-4132-4DD0-9B7E-F317E912B33D}" type="presOf" srcId="{698318CA-0651-4B8D-9B4C-229219C936D2}" destId="{37E078C1-AA71-42F7-833C-41359EFAE2C9}" srcOrd="0" destOrd="0" presId="urn:microsoft.com/office/officeart/2005/8/layout/orgChart1"/>
    <dgm:cxn modelId="{9F851F70-1A6A-4016-8794-6C710E9EC130}" type="presOf" srcId="{A7254D43-7F35-44D6-8336-43D69F7BB826}" destId="{6F44D272-4959-4891-A1DA-E4421BF871E1}" srcOrd="1" destOrd="0" presId="urn:microsoft.com/office/officeart/2005/8/layout/orgChart1"/>
    <dgm:cxn modelId="{CB2F8670-1849-4F71-B56C-CC96D49DF570}" type="presOf" srcId="{FBF85F17-D0C4-4111-9F3A-AD471227213B}" destId="{E9E1284D-BC5E-4313-9CB5-0FCE3227CA4A}" srcOrd="1" destOrd="0" presId="urn:microsoft.com/office/officeart/2005/8/layout/orgChart1"/>
    <dgm:cxn modelId="{145AEF52-9FE0-4C42-810C-7DE54D091156}" srcId="{FBD6108C-7E42-4C4F-ABF5-C0BD85B4894F}" destId="{CAC61AFF-AD7C-4250-BA42-031CF1CAD535}" srcOrd="1" destOrd="0" parTransId="{08638218-D515-40EF-BD4D-6863855C1036}" sibTransId="{4250778D-0F42-4C2A-8B42-83F26A6F5A2F}"/>
    <dgm:cxn modelId="{26A00974-FA1C-4914-BD75-9E1E88B937AD}" type="presOf" srcId="{1A7F98C1-E358-4862-AD80-5329A664939A}" destId="{46835321-7807-4827-BD18-5391224B38CC}" srcOrd="1" destOrd="0" presId="urn:microsoft.com/office/officeart/2005/8/layout/orgChart1"/>
    <dgm:cxn modelId="{1B887074-D910-474B-9416-CDE1FC1548F5}" type="presOf" srcId="{F6F6FFA6-9D75-49B1-B031-0AB438AE9A45}" destId="{3DCFC9F0-9440-42A7-A023-453F46B80615}" srcOrd="0" destOrd="0" presId="urn:microsoft.com/office/officeart/2005/8/layout/orgChart1"/>
    <dgm:cxn modelId="{8AA13775-C1BC-40C8-8BF7-BC66A461F658}" type="presOf" srcId="{9D261FF9-C856-4776-9DB4-2E1AE2751BC0}" destId="{68FD1CB5-1080-4BCD-A0CA-E0B237636E62}" srcOrd="0" destOrd="0" presId="urn:microsoft.com/office/officeart/2005/8/layout/orgChart1"/>
    <dgm:cxn modelId="{685A477D-DF96-41EF-9C8B-19DFBF13B116}" type="presOf" srcId="{2E81F606-4B94-48FC-91F4-9BF17E9F0028}" destId="{83F1CCF5-F97F-4C06-A279-00034D551C28}" srcOrd="0" destOrd="0" presId="urn:microsoft.com/office/officeart/2005/8/layout/orgChart1"/>
    <dgm:cxn modelId="{67A35B7F-57A3-49FD-8B98-FB30E2E1B8F8}" type="presOf" srcId="{B46597E1-1A6B-4CD5-8DF6-66AE56207065}" destId="{6B93541A-58B3-4D95-A4B2-0791D68A421B}" srcOrd="0" destOrd="0" presId="urn:microsoft.com/office/officeart/2005/8/layout/orgChart1"/>
    <dgm:cxn modelId="{F895C082-80E3-4276-9E1D-57DB97400DE8}" type="presOf" srcId="{130EA389-F0FD-40A5-B957-D7649970EC60}" destId="{7016D46B-0E54-4E90-B220-DFE5B406123D}" srcOrd="1" destOrd="0" presId="urn:microsoft.com/office/officeart/2005/8/layout/orgChart1"/>
    <dgm:cxn modelId="{67A4A085-9833-4772-A5E9-5D48C8CFB86E}" srcId="{207D872C-BCCA-43D1-9107-D157F7759250}" destId="{00FA5000-80BA-4A54-96F8-1FE896957A99}" srcOrd="2" destOrd="0" parTransId="{C2506451-46EF-41DB-B9A8-292012EAF6B0}" sibTransId="{61DD75A6-C2BF-4DD7-A656-7615BEF0817D}"/>
    <dgm:cxn modelId="{3849AE85-5A0D-450E-A247-981D4EC099C3}" type="presOf" srcId="{1A7F98C1-E358-4862-AD80-5329A664939A}" destId="{9ABA6063-2772-4077-B5EB-BC44316CCD5E}" srcOrd="0" destOrd="0" presId="urn:microsoft.com/office/officeart/2005/8/layout/orgChart1"/>
    <dgm:cxn modelId="{1F230986-E44E-48AF-BF3D-9FE885B7E75D}" type="presOf" srcId="{ACF4027B-1D58-4C8B-9D86-44EFBFD10B76}" destId="{D4CFEE40-47A5-4F7B-98FD-E2B6D149F436}" srcOrd="1" destOrd="0" presId="urn:microsoft.com/office/officeart/2005/8/layout/orgChart1"/>
    <dgm:cxn modelId="{FDD7B486-1793-49D1-ACCF-47AB13D59973}" type="presOf" srcId="{6C561CAE-555D-4086-B5DC-FCE09F58D6B4}" destId="{D697B077-D06C-4A56-9C93-E003AE02EADE}" srcOrd="0" destOrd="0" presId="urn:microsoft.com/office/officeart/2005/8/layout/orgChart1"/>
    <dgm:cxn modelId="{C2134F8A-CF0B-49A8-BFD6-34FF2880FA70}" type="presOf" srcId="{5FB8D88C-31F7-4F87-86EB-B4665083B468}" destId="{2C7B5FE5-60CA-4C8A-9EF6-E2145595BEB3}" srcOrd="0" destOrd="0" presId="urn:microsoft.com/office/officeart/2005/8/layout/orgChart1"/>
    <dgm:cxn modelId="{ECFB008B-D3D5-4D01-A326-B513AF860495}" type="presOf" srcId="{46DBF3F1-B96F-4D89-B06B-A2CA9E4A4FB8}" destId="{C6823983-C184-4DAB-B376-2AD53A6F39EB}" srcOrd="0" destOrd="0" presId="urn:microsoft.com/office/officeart/2005/8/layout/orgChart1"/>
    <dgm:cxn modelId="{BA68128B-68F1-4B04-935D-EE8247E5FD6A}" srcId="{5F43A5C6-4EA7-4209-B214-91773FD1C98F}" destId="{85419CFF-6F0F-4AFA-B495-C92278AA92D1}" srcOrd="3" destOrd="0" parTransId="{B8D226BA-99A4-479B-A064-407D35AE9043}" sibTransId="{5C363520-F2DA-4D05-BBF3-546B5990F8FC}"/>
    <dgm:cxn modelId="{99173B8C-A459-43FD-B99C-3B9F4EA60BC8}" type="presOf" srcId="{5C71734B-4974-48C7-8B05-A68838DC6618}" destId="{2E93917B-0ED0-471A-B899-07E567B1D90A}" srcOrd="1" destOrd="0" presId="urn:microsoft.com/office/officeart/2005/8/layout/orgChart1"/>
    <dgm:cxn modelId="{B13CE88D-C507-42C0-94D4-6903A7991F9F}" srcId="{ACF4027B-1D58-4C8B-9D86-44EFBFD10B76}" destId="{5FB8D88C-31F7-4F87-86EB-B4665083B468}" srcOrd="2" destOrd="0" parTransId="{B132D472-1565-41D4-97DD-6643EC568494}" sibTransId="{E25CF755-B30F-4B49-98BB-5FD43E2097A4}"/>
    <dgm:cxn modelId="{4D5C178F-9788-4586-B0C8-293C2C2097F1}" type="presOf" srcId="{6132865D-5758-48AB-A79F-DE6F55B9D83C}" destId="{E57B174B-EFFE-4DEF-8960-EEC8B6A84E9D}" srcOrd="1" destOrd="0" presId="urn:microsoft.com/office/officeart/2005/8/layout/orgChart1"/>
    <dgm:cxn modelId="{00B37B93-C43E-4B4B-B2BC-5676461D749B}" type="presOf" srcId="{B8D226BA-99A4-479B-A064-407D35AE9043}" destId="{20D715FE-104E-40B6-B888-5F9F561BCDAA}" srcOrd="0" destOrd="0" presId="urn:microsoft.com/office/officeart/2005/8/layout/orgChart1"/>
    <dgm:cxn modelId="{BBDE6094-C485-4D87-BE46-F2774645C6E4}" type="presOf" srcId="{5F43A5C6-4EA7-4209-B214-91773FD1C98F}" destId="{F3D6CF5E-15AA-474F-8EC9-14597F385E08}" srcOrd="1" destOrd="0" presId="urn:microsoft.com/office/officeart/2005/8/layout/orgChart1"/>
    <dgm:cxn modelId="{B98D9898-74A8-437D-8E3A-D54188E4818E}" type="presOf" srcId="{553EED97-AEC8-4780-8D8C-B2C470454A95}" destId="{24256DD7-6652-4D92-8952-4C40D311353F}" srcOrd="0" destOrd="0" presId="urn:microsoft.com/office/officeart/2005/8/layout/orgChart1"/>
    <dgm:cxn modelId="{91394C99-2AEA-41E2-82D0-936B4F85D53A}" type="presOf" srcId="{65E23FE1-EECA-49B9-8003-9CB4823C26AA}" destId="{80FB5CC4-04DD-4E3C-B177-E592DD34EC11}" srcOrd="0" destOrd="0" presId="urn:microsoft.com/office/officeart/2005/8/layout/orgChart1"/>
    <dgm:cxn modelId="{8796E69A-9BCA-436E-B451-D5E9F447600E}" type="presOf" srcId="{EB8171CD-EA5B-4647-9BBC-177C607F09C7}" destId="{8B5A6792-0B03-4CD4-95CC-DEB1B4419B78}" srcOrd="0" destOrd="0" presId="urn:microsoft.com/office/officeart/2005/8/layout/orgChart1"/>
    <dgm:cxn modelId="{65F2C39B-59A0-454D-AB33-9A5603E133DE}" type="presOf" srcId="{8E184BEF-F011-4C7E-907E-A84B5524C990}" destId="{7F536C86-D895-4438-8411-0D1452CB4327}" srcOrd="1" destOrd="0" presId="urn:microsoft.com/office/officeart/2005/8/layout/orgChart1"/>
    <dgm:cxn modelId="{1FB755A1-7621-41E5-8E7C-8DFAE5F6C5D6}" srcId="{B3216BB2-A269-47D4-B3C8-350681B8016B}" destId="{207D872C-BCCA-43D1-9107-D157F7759250}" srcOrd="3" destOrd="0" parTransId="{FD5F64FA-DF73-447D-A445-55E654F76BAA}" sibTransId="{AB0BC0A8-DAB5-4EB4-B4B3-E868AD96936A}"/>
    <dgm:cxn modelId="{D4474FA4-F68B-4377-991B-F79E30BB3AA5}" srcId="{2A2CD615-BB7A-46D7-8137-4F14E5C9F3F3}" destId="{B3216BB2-A269-47D4-B3C8-350681B8016B}" srcOrd="0" destOrd="0" parTransId="{A23B3629-344C-4D23-B427-9D60EEDF7329}" sibTransId="{EEC11790-9875-4176-983C-9E6F3A1750B8}"/>
    <dgm:cxn modelId="{F0487BA6-BEB9-41A3-8E77-D63544A56E0D}" type="presOf" srcId="{2ECEB338-653F-4998-8FEE-AF3833A6705D}" destId="{465DE5B1-7D7D-4A9B-A2AF-C60D0E1CA051}" srcOrd="1" destOrd="0" presId="urn:microsoft.com/office/officeart/2005/8/layout/orgChart1"/>
    <dgm:cxn modelId="{7DBD00A7-4E75-4947-9CBD-B371CC3087B4}" type="presOf" srcId="{07DD3D70-2334-44F5-A1EB-E31AD103EBC6}" destId="{59D5FA26-FD35-43E5-9B30-D1D881222CF9}" srcOrd="0" destOrd="0" presId="urn:microsoft.com/office/officeart/2005/8/layout/orgChart1"/>
    <dgm:cxn modelId="{14C4BFA7-502D-4079-AB96-722AC14EC7F8}" srcId="{ACF4027B-1D58-4C8B-9D86-44EFBFD10B76}" destId="{68A8570F-2F1F-4192-A75D-2221BE9D4315}" srcOrd="1" destOrd="0" parTransId="{1D53F241-DFC9-4D98-A8AD-0653BE5728B5}" sibTransId="{B8D245B3-70C8-4AC3-9446-77F77868671F}"/>
    <dgm:cxn modelId="{677ECDA7-3352-4415-AAE4-DF23CED67A0B}" srcId="{207D872C-BCCA-43D1-9107-D157F7759250}" destId="{B7D88665-ECFF-4F96-BD84-0A176E0F15D9}" srcOrd="0" destOrd="0" parTransId="{3E0CE2AE-4809-4C5B-8AAE-A2C0E3C59602}" sibTransId="{484363DE-A873-470B-8412-84AD4A0D95A1}"/>
    <dgm:cxn modelId="{C4CB8BA8-DACF-4F69-A586-EFD112F9B22E}" type="presOf" srcId="{A7254D43-7F35-44D6-8336-43D69F7BB826}" destId="{49F8FDDF-DF40-4811-B94E-B0308A785CB6}" srcOrd="0" destOrd="0" presId="urn:microsoft.com/office/officeart/2005/8/layout/orgChart1"/>
    <dgm:cxn modelId="{6858D2AA-0F48-4D9C-AE4F-8CB6BC3B94F5}" type="presOf" srcId="{CAC61AFF-AD7C-4250-BA42-031CF1CAD535}" destId="{419612F0-3319-449E-8289-835EAB3B5F5F}" srcOrd="1" destOrd="0" presId="urn:microsoft.com/office/officeart/2005/8/layout/orgChart1"/>
    <dgm:cxn modelId="{EED142B5-2B63-4449-8FB8-090185D39E56}" srcId="{B3216BB2-A269-47D4-B3C8-350681B8016B}" destId="{1B663F55-0AB7-4D74-B7A4-D22EA6FCCC35}" srcOrd="2" destOrd="0" parTransId="{698318CA-0651-4B8D-9B4C-229219C936D2}" sibTransId="{C3563F0E-E0F0-4DC0-AF67-A6A212E4874E}"/>
    <dgm:cxn modelId="{C1D588B7-7B65-4767-B1CD-3E2D48F4DECF}" type="presOf" srcId="{A70817CC-810A-43EE-AECB-8139DDD8DF34}" destId="{D70E05F0-750D-4879-9C4C-578E17FC16E4}" srcOrd="0" destOrd="0" presId="urn:microsoft.com/office/officeart/2005/8/layout/orgChart1"/>
    <dgm:cxn modelId="{D5B09EB9-A3F7-4880-AD11-C9214709638C}" srcId="{B3216BB2-A269-47D4-B3C8-350681B8016B}" destId="{ACF4027B-1D58-4C8B-9D86-44EFBFD10B76}" srcOrd="0" destOrd="0" parTransId="{DA68061F-AE5C-4815-B7CF-BD888244CB40}" sibTransId="{2DB09CA3-418C-470A-A7FA-79E25C8AF622}"/>
    <dgm:cxn modelId="{F4CB6EBF-3181-419C-8C79-412A8FE64EAE}" type="presOf" srcId="{C70B6197-5D24-4A35-A4B8-387072B320E6}" destId="{59FDE6D1-4B66-4E6B-AFE1-BD000B9B3011}" srcOrd="0" destOrd="0" presId="urn:microsoft.com/office/officeart/2005/8/layout/orgChart1"/>
    <dgm:cxn modelId="{E28807C2-D576-4F83-AF35-62F0F556C2FD}" type="presOf" srcId="{00FA5000-80BA-4A54-96F8-1FE896957A99}" destId="{8C791BC8-9E44-4194-9400-9EDE1D99D693}" srcOrd="1" destOrd="0" presId="urn:microsoft.com/office/officeart/2005/8/layout/orgChart1"/>
    <dgm:cxn modelId="{B3EA35C3-CEFB-4C0D-8926-A03E818D2B0B}" type="presOf" srcId="{EB8171CD-EA5B-4647-9BBC-177C607F09C7}" destId="{FD206C1B-395B-4B20-995D-DB9B8BC2F9EB}" srcOrd="1" destOrd="0" presId="urn:microsoft.com/office/officeart/2005/8/layout/orgChart1"/>
    <dgm:cxn modelId="{B4BFC0CD-0CFD-4610-BF44-518164F86CB4}" type="presOf" srcId="{07C28372-0A53-4BAC-8144-238499418048}" destId="{5E750AEC-91D4-4E3D-9AB9-5CE309CACB33}" srcOrd="1" destOrd="0" presId="urn:microsoft.com/office/officeart/2005/8/layout/orgChart1"/>
    <dgm:cxn modelId="{9CD880D3-5A29-4E31-AB74-6B3B66200C63}" type="presOf" srcId="{68A8570F-2F1F-4192-A75D-2221BE9D4315}" destId="{CE498C6F-2843-4062-9567-F1A06A7E9129}" srcOrd="0" destOrd="0" presId="urn:microsoft.com/office/officeart/2005/8/layout/orgChart1"/>
    <dgm:cxn modelId="{AA79F6D9-E537-467A-8D5E-CCBE01BF5744}" type="presOf" srcId="{7444ECF8-50DA-4E9A-9B03-3BF84712FD46}" destId="{7D0D7497-1226-4A6C-9D9E-401B64EDA382}" srcOrd="0" destOrd="0" presId="urn:microsoft.com/office/officeart/2005/8/layout/orgChart1"/>
    <dgm:cxn modelId="{62EBCCDE-C9D4-4587-AE5C-F29C3C418B6A}" srcId="{1B663F55-0AB7-4D74-B7A4-D22EA6FCCC35}" destId="{A7254D43-7F35-44D6-8336-43D69F7BB826}" srcOrd="3" destOrd="0" parTransId="{553EED97-AEC8-4780-8D8C-B2C470454A95}" sibTransId="{E26D0240-12B6-41F6-8970-D27229FD3D51}"/>
    <dgm:cxn modelId="{C5CF67E2-2A54-4160-8CE7-E884EFE95C28}" type="presOf" srcId="{2A2CD615-BB7A-46D7-8137-4F14E5C9F3F3}" destId="{4F88165A-F3D8-432A-8379-4ED785BC4483}" srcOrd="0" destOrd="0" presId="urn:microsoft.com/office/officeart/2005/8/layout/orgChart1"/>
    <dgm:cxn modelId="{3747DCE3-14DD-4E77-8F82-8BA25F366B43}" type="presOf" srcId="{B7D88665-ECFF-4F96-BD84-0A176E0F15D9}" destId="{96912925-50D3-467D-A6C7-C96BCF802285}" srcOrd="1" destOrd="0" presId="urn:microsoft.com/office/officeart/2005/8/layout/orgChart1"/>
    <dgm:cxn modelId="{C03398E5-2CB9-427B-91C0-A8246B48F5E0}" type="presOf" srcId="{B132D472-1565-41D4-97DD-6643EC568494}" destId="{3206F589-DDF1-4F36-83CE-66F821DC67AE}" srcOrd="0" destOrd="0" presId="urn:microsoft.com/office/officeart/2005/8/layout/orgChart1"/>
    <dgm:cxn modelId="{975DF8E6-46FA-4331-B2A8-B51B5BF5E606}" type="presOf" srcId="{B3216BB2-A269-47D4-B3C8-350681B8016B}" destId="{526B5D71-30A1-4A58-AA0D-635A3511A9CC}" srcOrd="0" destOrd="0" presId="urn:microsoft.com/office/officeart/2005/8/layout/orgChart1"/>
    <dgm:cxn modelId="{6A8B6EE7-6F82-44B0-8C58-51822B532914}" type="presOf" srcId="{9FD8EA3F-7364-47BA-BE22-A66B6D36EFA7}" destId="{7FCFDE06-BCA2-4056-BCF0-A127CADCAA72}" srcOrd="0" destOrd="0" presId="urn:microsoft.com/office/officeart/2005/8/layout/orgChart1"/>
    <dgm:cxn modelId="{EDA1D5E7-E9AF-47C7-86E1-6730CF69E247}" type="presOf" srcId="{1B663F55-0AB7-4D74-B7A4-D22EA6FCCC35}" destId="{EE395A88-5793-4DF0-A2AF-FA08DA783A21}" srcOrd="0" destOrd="0" presId="urn:microsoft.com/office/officeart/2005/8/layout/orgChart1"/>
    <dgm:cxn modelId="{837902EA-4C8C-40A5-AAFD-03E7AB63FF7A}" srcId="{ACF4027B-1D58-4C8B-9D86-44EFBFD10B76}" destId="{9D261FF9-C856-4776-9DB4-2E1AE2751BC0}" srcOrd="0" destOrd="0" parTransId="{7444ECF8-50DA-4E9A-9B03-3BF84712FD46}" sibTransId="{B3F1273C-BC62-4696-89E1-5ACDBBC482D4}"/>
    <dgm:cxn modelId="{B9DCECF5-027C-459F-A13B-3F06AA31253D}" srcId="{207D872C-BCCA-43D1-9107-D157F7759250}" destId="{46DBF3F1-B96F-4D89-B06B-A2CA9E4A4FB8}" srcOrd="3" destOrd="0" parTransId="{B46597E1-1A6B-4CD5-8DF6-66AE56207065}" sibTransId="{D45BC1F1-92EA-49ED-A6CD-1A065D0B877B}"/>
    <dgm:cxn modelId="{B65BE7F6-A58D-4A97-B5E9-99A9E8EF1482}" srcId="{ACF4027B-1D58-4C8B-9D86-44EFBFD10B76}" destId="{130EA389-F0FD-40A5-B957-D7649970EC60}" srcOrd="3" destOrd="0" parTransId="{A70817CC-810A-43EE-AECB-8139DDD8DF34}" sibTransId="{56ABD6AF-2BA7-4432-9001-7FA0B16907C3}"/>
    <dgm:cxn modelId="{3A0172F8-3FBC-405D-88E4-6DD60CC718FD}" type="presOf" srcId="{85419CFF-6F0F-4AFA-B495-C92278AA92D1}" destId="{E15AF5D0-1C1D-42FC-81CA-DB95CAE3A680}" srcOrd="1" destOrd="0" presId="urn:microsoft.com/office/officeart/2005/8/layout/orgChart1"/>
    <dgm:cxn modelId="{F44B28FE-6FA5-4424-A61D-F18414161F26}" type="presOf" srcId="{07C28372-0A53-4BAC-8144-238499418048}" destId="{7ABCA961-E8B7-450B-BBD4-3BBD7D029638}" srcOrd="0" destOrd="0" presId="urn:microsoft.com/office/officeart/2005/8/layout/orgChart1"/>
    <dgm:cxn modelId="{149B40DC-C53E-4D60-AD8B-F0D057C378FC}" type="presParOf" srcId="{4F88165A-F3D8-432A-8379-4ED785BC4483}" destId="{00904BA3-313B-4B15-9EB4-58C91A9DD941}" srcOrd="0" destOrd="0" presId="urn:microsoft.com/office/officeart/2005/8/layout/orgChart1"/>
    <dgm:cxn modelId="{5DC1D05A-FE62-4042-B9A8-0614E039AC89}" type="presParOf" srcId="{00904BA3-313B-4B15-9EB4-58C91A9DD941}" destId="{10B39368-AB53-4CF7-BE79-998002F9BD13}" srcOrd="0" destOrd="0" presId="urn:microsoft.com/office/officeart/2005/8/layout/orgChart1"/>
    <dgm:cxn modelId="{7CECDABB-45B2-4CF5-8BCF-1796C1F56B12}" type="presParOf" srcId="{10B39368-AB53-4CF7-BE79-998002F9BD13}" destId="{526B5D71-30A1-4A58-AA0D-635A3511A9CC}" srcOrd="0" destOrd="0" presId="urn:microsoft.com/office/officeart/2005/8/layout/orgChart1"/>
    <dgm:cxn modelId="{D4F66A15-597D-4546-881F-59D45B87F095}" type="presParOf" srcId="{10B39368-AB53-4CF7-BE79-998002F9BD13}" destId="{962668B8-962D-41C4-846E-FDDFF8643BF0}" srcOrd="1" destOrd="0" presId="urn:microsoft.com/office/officeart/2005/8/layout/orgChart1"/>
    <dgm:cxn modelId="{69681295-C820-4AD4-BADB-AAA855E63DA3}" type="presParOf" srcId="{00904BA3-313B-4B15-9EB4-58C91A9DD941}" destId="{18E8F50B-D39D-44C4-9F64-38A622C6935D}" srcOrd="1" destOrd="0" presId="urn:microsoft.com/office/officeart/2005/8/layout/orgChart1"/>
    <dgm:cxn modelId="{B6EA3B55-37E9-433D-A2FB-088090BC867A}" type="presParOf" srcId="{18E8F50B-D39D-44C4-9F64-38A622C6935D}" destId="{A4D6DD23-5B90-4B0E-890E-B1FC0363FEBA}" srcOrd="0" destOrd="0" presId="urn:microsoft.com/office/officeart/2005/8/layout/orgChart1"/>
    <dgm:cxn modelId="{59568979-5CF4-48A5-8C3B-ED8A07C3FCAA}" type="presParOf" srcId="{18E8F50B-D39D-44C4-9F64-38A622C6935D}" destId="{D5467E4A-3CC4-4FD3-9998-08913AA859EF}" srcOrd="1" destOrd="0" presId="urn:microsoft.com/office/officeart/2005/8/layout/orgChart1"/>
    <dgm:cxn modelId="{C201E507-2CD2-4045-AE04-71F7133BA253}" type="presParOf" srcId="{D5467E4A-3CC4-4FD3-9998-08913AA859EF}" destId="{5AA7367F-6814-4611-B0F0-59115B12C0F1}" srcOrd="0" destOrd="0" presId="urn:microsoft.com/office/officeart/2005/8/layout/orgChart1"/>
    <dgm:cxn modelId="{3477CB51-0041-4C49-A0AE-9BEDB0929838}" type="presParOf" srcId="{5AA7367F-6814-4611-B0F0-59115B12C0F1}" destId="{F4B36AC6-2F1D-403E-B335-32AED49B8D4E}" srcOrd="0" destOrd="0" presId="urn:microsoft.com/office/officeart/2005/8/layout/orgChart1"/>
    <dgm:cxn modelId="{20599822-159C-4F92-8F0B-14327853E772}" type="presParOf" srcId="{5AA7367F-6814-4611-B0F0-59115B12C0F1}" destId="{D4CFEE40-47A5-4F7B-98FD-E2B6D149F436}" srcOrd="1" destOrd="0" presId="urn:microsoft.com/office/officeart/2005/8/layout/orgChart1"/>
    <dgm:cxn modelId="{487BEF97-729B-4A58-8F44-767B5EC40D10}" type="presParOf" srcId="{D5467E4A-3CC4-4FD3-9998-08913AA859EF}" destId="{F53DC4BC-C821-4DC2-B54D-2BE60B5B50D5}" srcOrd="1" destOrd="0" presId="urn:microsoft.com/office/officeart/2005/8/layout/orgChart1"/>
    <dgm:cxn modelId="{76B7129A-4E00-4346-9903-72AD4E1D6E43}" type="presParOf" srcId="{F53DC4BC-C821-4DC2-B54D-2BE60B5B50D5}" destId="{7D0D7497-1226-4A6C-9D9E-401B64EDA382}" srcOrd="0" destOrd="0" presId="urn:microsoft.com/office/officeart/2005/8/layout/orgChart1"/>
    <dgm:cxn modelId="{CF04AC99-40D5-47B7-97CC-4FB793E4B264}" type="presParOf" srcId="{F53DC4BC-C821-4DC2-B54D-2BE60B5B50D5}" destId="{743F0142-D623-4349-A73D-55D7B8BCD3D0}" srcOrd="1" destOrd="0" presId="urn:microsoft.com/office/officeart/2005/8/layout/orgChart1"/>
    <dgm:cxn modelId="{FBE91F73-F152-44DE-B886-A21F3B03C34E}" type="presParOf" srcId="{743F0142-D623-4349-A73D-55D7B8BCD3D0}" destId="{1F43578B-DC28-4046-9515-1DC9E4D19B3D}" srcOrd="0" destOrd="0" presId="urn:microsoft.com/office/officeart/2005/8/layout/orgChart1"/>
    <dgm:cxn modelId="{62236A6F-408F-4915-8699-71BA163B7BEE}" type="presParOf" srcId="{1F43578B-DC28-4046-9515-1DC9E4D19B3D}" destId="{68FD1CB5-1080-4BCD-A0CA-E0B237636E62}" srcOrd="0" destOrd="0" presId="urn:microsoft.com/office/officeart/2005/8/layout/orgChart1"/>
    <dgm:cxn modelId="{AEE1B751-F544-4563-86CA-1A220E33C192}" type="presParOf" srcId="{1F43578B-DC28-4046-9515-1DC9E4D19B3D}" destId="{92CD2CED-3744-4908-A452-2CB29D3A028C}" srcOrd="1" destOrd="0" presId="urn:microsoft.com/office/officeart/2005/8/layout/orgChart1"/>
    <dgm:cxn modelId="{76F3F625-1B91-4077-B34C-0CA9A98405F7}" type="presParOf" srcId="{743F0142-D623-4349-A73D-55D7B8BCD3D0}" destId="{45156060-43BF-49CF-A970-D1919C442CBA}" srcOrd="1" destOrd="0" presId="urn:microsoft.com/office/officeart/2005/8/layout/orgChart1"/>
    <dgm:cxn modelId="{07BB371A-C840-47C8-8E39-34CCF6B7C7EC}" type="presParOf" srcId="{743F0142-D623-4349-A73D-55D7B8BCD3D0}" destId="{688C9CAD-8F2E-4888-91F6-F33441DA071F}" srcOrd="2" destOrd="0" presId="urn:microsoft.com/office/officeart/2005/8/layout/orgChart1"/>
    <dgm:cxn modelId="{8B8F36D2-3475-4E6E-94D4-855E426246A1}" type="presParOf" srcId="{F53DC4BC-C821-4DC2-B54D-2BE60B5B50D5}" destId="{7CB86D0E-C88E-4389-9DB1-417E80FF87F7}" srcOrd="2" destOrd="0" presId="urn:microsoft.com/office/officeart/2005/8/layout/orgChart1"/>
    <dgm:cxn modelId="{CE907981-EDD1-4117-84FB-D0314DD0AED8}" type="presParOf" srcId="{F53DC4BC-C821-4DC2-B54D-2BE60B5B50D5}" destId="{B793E299-B3A6-4CCF-A8D9-56C8283C9988}" srcOrd="3" destOrd="0" presId="urn:microsoft.com/office/officeart/2005/8/layout/orgChart1"/>
    <dgm:cxn modelId="{A58EB534-95ED-4CFB-8887-051BB4441FCE}" type="presParOf" srcId="{B793E299-B3A6-4CCF-A8D9-56C8283C9988}" destId="{991FF490-A3BE-4CB1-AEF6-D689EE216317}" srcOrd="0" destOrd="0" presId="urn:microsoft.com/office/officeart/2005/8/layout/orgChart1"/>
    <dgm:cxn modelId="{C77AB158-5C53-4645-B5DF-AFB05A7773C3}" type="presParOf" srcId="{991FF490-A3BE-4CB1-AEF6-D689EE216317}" destId="{CE498C6F-2843-4062-9567-F1A06A7E9129}" srcOrd="0" destOrd="0" presId="urn:microsoft.com/office/officeart/2005/8/layout/orgChart1"/>
    <dgm:cxn modelId="{582BAEAC-598E-42EC-8201-B7ACC3BE95F9}" type="presParOf" srcId="{991FF490-A3BE-4CB1-AEF6-D689EE216317}" destId="{E5236AF3-E7BD-4BCD-A50D-E807082FD58B}" srcOrd="1" destOrd="0" presId="urn:microsoft.com/office/officeart/2005/8/layout/orgChart1"/>
    <dgm:cxn modelId="{84A1F0C1-90EB-4524-95B6-416B2ABB09D1}" type="presParOf" srcId="{B793E299-B3A6-4CCF-A8D9-56C8283C9988}" destId="{430D90B3-06EE-455D-83B9-633CA01A00F3}" srcOrd="1" destOrd="0" presId="urn:microsoft.com/office/officeart/2005/8/layout/orgChart1"/>
    <dgm:cxn modelId="{46C3E690-D698-40DA-885D-A8B12DCEBA4D}" type="presParOf" srcId="{B793E299-B3A6-4CCF-A8D9-56C8283C9988}" destId="{A650054E-2438-4751-B370-F3DD5C4B8F46}" srcOrd="2" destOrd="0" presId="urn:microsoft.com/office/officeart/2005/8/layout/orgChart1"/>
    <dgm:cxn modelId="{CAD5FEDF-00A4-480E-8EB7-DBE1B6EF3339}" type="presParOf" srcId="{F53DC4BC-C821-4DC2-B54D-2BE60B5B50D5}" destId="{3206F589-DDF1-4F36-83CE-66F821DC67AE}" srcOrd="4" destOrd="0" presId="urn:microsoft.com/office/officeart/2005/8/layout/orgChart1"/>
    <dgm:cxn modelId="{C0FF8322-7EF5-44E4-9BC6-7417056EC1CD}" type="presParOf" srcId="{F53DC4BC-C821-4DC2-B54D-2BE60B5B50D5}" destId="{1A12BB6F-9515-4627-9984-DA719D255A6B}" srcOrd="5" destOrd="0" presId="urn:microsoft.com/office/officeart/2005/8/layout/orgChart1"/>
    <dgm:cxn modelId="{EEDBAC37-14ED-4207-A344-289B7CD582D3}" type="presParOf" srcId="{1A12BB6F-9515-4627-9984-DA719D255A6B}" destId="{0F813A2E-B007-4AC6-AE85-68A8363AD9A4}" srcOrd="0" destOrd="0" presId="urn:microsoft.com/office/officeart/2005/8/layout/orgChart1"/>
    <dgm:cxn modelId="{0964B3EA-0EF2-4D77-942C-15DB65FDCBCE}" type="presParOf" srcId="{0F813A2E-B007-4AC6-AE85-68A8363AD9A4}" destId="{2C7B5FE5-60CA-4C8A-9EF6-E2145595BEB3}" srcOrd="0" destOrd="0" presId="urn:microsoft.com/office/officeart/2005/8/layout/orgChart1"/>
    <dgm:cxn modelId="{6EAA1057-AB10-4897-93C3-FD7EC75E1D12}" type="presParOf" srcId="{0F813A2E-B007-4AC6-AE85-68A8363AD9A4}" destId="{BD0F3C24-E67A-4D54-9ED6-CD7CAB1A8F92}" srcOrd="1" destOrd="0" presId="urn:microsoft.com/office/officeart/2005/8/layout/orgChart1"/>
    <dgm:cxn modelId="{389E88B5-8048-4E82-B077-A8A1BB831C55}" type="presParOf" srcId="{1A12BB6F-9515-4627-9984-DA719D255A6B}" destId="{2339D470-D6FD-44A9-B986-FD5E34E016BE}" srcOrd="1" destOrd="0" presId="urn:microsoft.com/office/officeart/2005/8/layout/orgChart1"/>
    <dgm:cxn modelId="{027EBCC8-EC54-4D05-9CA1-C69A76F95B6E}" type="presParOf" srcId="{1A12BB6F-9515-4627-9984-DA719D255A6B}" destId="{D48AED61-314F-437D-BA36-900E564E9C84}" srcOrd="2" destOrd="0" presId="urn:microsoft.com/office/officeart/2005/8/layout/orgChart1"/>
    <dgm:cxn modelId="{0466E86D-0771-462F-8822-ECEA593DF3AF}" type="presParOf" srcId="{F53DC4BC-C821-4DC2-B54D-2BE60B5B50D5}" destId="{D70E05F0-750D-4879-9C4C-578E17FC16E4}" srcOrd="6" destOrd="0" presId="urn:microsoft.com/office/officeart/2005/8/layout/orgChart1"/>
    <dgm:cxn modelId="{54062080-7BDB-49B7-9F8C-C23274D482DA}" type="presParOf" srcId="{F53DC4BC-C821-4DC2-B54D-2BE60B5B50D5}" destId="{E699F31D-FA2E-4E28-B615-CD60935FC1B1}" srcOrd="7" destOrd="0" presId="urn:microsoft.com/office/officeart/2005/8/layout/orgChart1"/>
    <dgm:cxn modelId="{7E1C0EA7-52B6-4052-886B-FBDA02DD7E89}" type="presParOf" srcId="{E699F31D-FA2E-4E28-B615-CD60935FC1B1}" destId="{E8077384-5DF9-429E-BE07-090D56E2E7E8}" srcOrd="0" destOrd="0" presId="urn:microsoft.com/office/officeart/2005/8/layout/orgChart1"/>
    <dgm:cxn modelId="{2822825E-958B-4D86-9366-6CD824C3EC7A}" type="presParOf" srcId="{E8077384-5DF9-429E-BE07-090D56E2E7E8}" destId="{78292253-FD6B-416D-A14B-714F4568C995}" srcOrd="0" destOrd="0" presId="urn:microsoft.com/office/officeart/2005/8/layout/orgChart1"/>
    <dgm:cxn modelId="{9C7D606E-08AF-4AAB-BE05-3300B30B0B77}" type="presParOf" srcId="{E8077384-5DF9-429E-BE07-090D56E2E7E8}" destId="{7016D46B-0E54-4E90-B220-DFE5B406123D}" srcOrd="1" destOrd="0" presId="urn:microsoft.com/office/officeart/2005/8/layout/orgChart1"/>
    <dgm:cxn modelId="{FF988084-A828-459C-AA54-B28063EC6D5D}" type="presParOf" srcId="{E699F31D-FA2E-4E28-B615-CD60935FC1B1}" destId="{7780BAFD-98EF-4458-9D5C-EEFA91042B39}" srcOrd="1" destOrd="0" presId="urn:microsoft.com/office/officeart/2005/8/layout/orgChart1"/>
    <dgm:cxn modelId="{1A5E9E27-254C-4BE2-91B7-E8E96B2AB91B}" type="presParOf" srcId="{E699F31D-FA2E-4E28-B615-CD60935FC1B1}" destId="{680962B5-3C7A-4713-97EA-538F16075C41}" srcOrd="2" destOrd="0" presId="urn:microsoft.com/office/officeart/2005/8/layout/orgChart1"/>
    <dgm:cxn modelId="{E84623A1-B339-47E4-A042-1C2F38A704B8}" type="presParOf" srcId="{D5467E4A-3CC4-4FD3-9998-08913AA859EF}" destId="{30EE8114-8AA5-4914-9492-1F586F70EA4C}" srcOrd="2" destOrd="0" presId="urn:microsoft.com/office/officeart/2005/8/layout/orgChart1"/>
    <dgm:cxn modelId="{68541732-D3BD-44C4-AEE0-F9174A4D713A}" type="presParOf" srcId="{18E8F50B-D39D-44C4-9F64-38A622C6935D}" destId="{59FDE6D1-4B66-4E6B-AFE1-BD000B9B3011}" srcOrd="2" destOrd="0" presId="urn:microsoft.com/office/officeart/2005/8/layout/orgChart1"/>
    <dgm:cxn modelId="{FC114EA4-8273-4CA9-B17D-E14F336E976B}" type="presParOf" srcId="{18E8F50B-D39D-44C4-9F64-38A622C6935D}" destId="{BD042396-255F-4EE9-9F0E-48C95700B389}" srcOrd="3" destOrd="0" presId="urn:microsoft.com/office/officeart/2005/8/layout/orgChart1"/>
    <dgm:cxn modelId="{6593EF2F-8B12-4B4F-8D7E-C8B8B3D40528}" type="presParOf" srcId="{BD042396-255F-4EE9-9F0E-48C95700B389}" destId="{2DFD6091-659A-45B2-ACCF-62B092904DC1}" srcOrd="0" destOrd="0" presId="urn:microsoft.com/office/officeart/2005/8/layout/orgChart1"/>
    <dgm:cxn modelId="{1EA2FE5A-C313-4E85-B5A2-5CE032310C4D}" type="presParOf" srcId="{2DFD6091-659A-45B2-ACCF-62B092904DC1}" destId="{B8C36402-E559-4763-9F52-2E1A254CB548}" srcOrd="0" destOrd="0" presId="urn:microsoft.com/office/officeart/2005/8/layout/orgChart1"/>
    <dgm:cxn modelId="{7B9D9D43-E805-485C-969F-C45AB356C076}" type="presParOf" srcId="{2DFD6091-659A-45B2-ACCF-62B092904DC1}" destId="{D29EA141-AD18-4886-8627-B6BC2AAB767E}" srcOrd="1" destOrd="0" presId="urn:microsoft.com/office/officeart/2005/8/layout/orgChart1"/>
    <dgm:cxn modelId="{54ED854B-AC23-4B31-A643-FE73A3D29227}" type="presParOf" srcId="{BD042396-255F-4EE9-9F0E-48C95700B389}" destId="{A6945E76-FC20-4A66-B4B0-51076AE63E8D}" srcOrd="1" destOrd="0" presId="urn:microsoft.com/office/officeart/2005/8/layout/orgChart1"/>
    <dgm:cxn modelId="{7F6D3ABA-9B00-4692-BCBC-EE9CE41EED5A}" type="presParOf" srcId="{A6945E76-FC20-4A66-B4B0-51076AE63E8D}" destId="{DFECE344-75EB-4402-9328-0D3549FDD3E9}" srcOrd="0" destOrd="0" presId="urn:microsoft.com/office/officeart/2005/8/layout/orgChart1"/>
    <dgm:cxn modelId="{3C3717C9-ADA8-48CD-A2B4-4AD1326B3268}" type="presParOf" srcId="{A6945E76-FC20-4A66-B4B0-51076AE63E8D}" destId="{C69F5431-1401-4C7D-8A6B-7222692E18B9}" srcOrd="1" destOrd="0" presId="urn:microsoft.com/office/officeart/2005/8/layout/orgChart1"/>
    <dgm:cxn modelId="{B17A1A7A-0175-4EF6-ABD0-B0396C442D77}" type="presParOf" srcId="{C69F5431-1401-4C7D-8A6B-7222692E18B9}" destId="{F5370A6D-F6EE-4C06-9919-B351BF00905A}" srcOrd="0" destOrd="0" presId="urn:microsoft.com/office/officeart/2005/8/layout/orgChart1"/>
    <dgm:cxn modelId="{FDBC09F4-0BEC-401D-B5ED-30660AC26334}" type="presParOf" srcId="{F5370A6D-F6EE-4C06-9919-B351BF00905A}" destId="{D697B077-D06C-4A56-9C93-E003AE02EADE}" srcOrd="0" destOrd="0" presId="urn:microsoft.com/office/officeart/2005/8/layout/orgChart1"/>
    <dgm:cxn modelId="{26C21213-860E-4726-911B-9B7AFEBED31C}" type="presParOf" srcId="{F5370A6D-F6EE-4C06-9919-B351BF00905A}" destId="{3B112CA9-7BAC-4B2A-8F41-24535B3A5A20}" srcOrd="1" destOrd="0" presId="urn:microsoft.com/office/officeart/2005/8/layout/orgChart1"/>
    <dgm:cxn modelId="{D21B8F8D-7D05-4843-BEF0-C84BA3068BAA}" type="presParOf" srcId="{C69F5431-1401-4C7D-8A6B-7222692E18B9}" destId="{8187658E-F4BB-4A0D-A54E-687105D5E425}" srcOrd="1" destOrd="0" presId="urn:microsoft.com/office/officeart/2005/8/layout/orgChart1"/>
    <dgm:cxn modelId="{77A1FB68-72AC-4CEA-91B8-322061605D89}" type="presParOf" srcId="{C69F5431-1401-4C7D-8A6B-7222692E18B9}" destId="{736924B1-DFEC-4707-AB5A-1DC797B27104}" srcOrd="2" destOrd="0" presId="urn:microsoft.com/office/officeart/2005/8/layout/orgChart1"/>
    <dgm:cxn modelId="{55D6A0A5-0DF9-492C-A1EF-64BCCC6DC9EE}" type="presParOf" srcId="{A6945E76-FC20-4A66-B4B0-51076AE63E8D}" destId="{C5D18C04-D66C-4521-A4E3-BB2E304A0FE3}" srcOrd="2" destOrd="0" presId="urn:microsoft.com/office/officeart/2005/8/layout/orgChart1"/>
    <dgm:cxn modelId="{A7D58586-2037-492D-A27D-8C806EB5D448}" type="presParOf" srcId="{A6945E76-FC20-4A66-B4B0-51076AE63E8D}" destId="{848B44B3-4CE8-4068-949A-99DF195EE910}" srcOrd="3" destOrd="0" presId="urn:microsoft.com/office/officeart/2005/8/layout/orgChart1"/>
    <dgm:cxn modelId="{18F5C414-C98A-4B1F-AB0E-639F3FDC8BEC}" type="presParOf" srcId="{848B44B3-4CE8-4068-949A-99DF195EE910}" destId="{924768F3-8172-43D1-9701-3448B1C939B5}" srcOrd="0" destOrd="0" presId="urn:microsoft.com/office/officeart/2005/8/layout/orgChart1"/>
    <dgm:cxn modelId="{83DC1CA2-82C9-4BA6-A765-D3163D9C44C6}" type="presParOf" srcId="{924768F3-8172-43D1-9701-3448B1C939B5}" destId="{EC6CF9CC-316A-4414-9D8D-6C1E9510B179}" srcOrd="0" destOrd="0" presId="urn:microsoft.com/office/officeart/2005/8/layout/orgChart1"/>
    <dgm:cxn modelId="{F049D47D-98DB-4574-B8F2-C47CE901E802}" type="presParOf" srcId="{924768F3-8172-43D1-9701-3448B1C939B5}" destId="{419612F0-3319-449E-8289-835EAB3B5F5F}" srcOrd="1" destOrd="0" presId="urn:microsoft.com/office/officeart/2005/8/layout/orgChart1"/>
    <dgm:cxn modelId="{7E74DF3F-588B-4CA6-915B-0999BD91E88B}" type="presParOf" srcId="{848B44B3-4CE8-4068-949A-99DF195EE910}" destId="{7DE7CE31-0899-4E65-BF9B-C0BDCA6ED972}" srcOrd="1" destOrd="0" presId="urn:microsoft.com/office/officeart/2005/8/layout/orgChart1"/>
    <dgm:cxn modelId="{8EC42296-C423-4D94-AB14-9DD9A2FC5A0C}" type="presParOf" srcId="{848B44B3-4CE8-4068-949A-99DF195EE910}" destId="{7C1E1F77-7B6D-4AAF-9218-412646E86F1B}" srcOrd="2" destOrd="0" presId="urn:microsoft.com/office/officeart/2005/8/layout/orgChart1"/>
    <dgm:cxn modelId="{7E29EA1F-1D1D-4B58-88A2-0DE8913CDB11}" type="presParOf" srcId="{A6945E76-FC20-4A66-B4B0-51076AE63E8D}" destId="{59D5FA26-FD35-43E5-9B30-D1D881222CF9}" srcOrd="4" destOrd="0" presId="urn:microsoft.com/office/officeart/2005/8/layout/orgChart1"/>
    <dgm:cxn modelId="{C1E76265-23BB-448A-9262-BCF93C54B53C}" type="presParOf" srcId="{A6945E76-FC20-4A66-B4B0-51076AE63E8D}" destId="{272A21DC-21CB-43D7-B9A1-3DA1232793E5}" srcOrd="5" destOrd="0" presId="urn:microsoft.com/office/officeart/2005/8/layout/orgChart1"/>
    <dgm:cxn modelId="{9F7E74A4-3BD9-4344-BDEB-06C40EEEC6B6}" type="presParOf" srcId="{272A21DC-21CB-43D7-B9A1-3DA1232793E5}" destId="{2295340A-F7C7-45EB-B557-E37F0EF14F51}" srcOrd="0" destOrd="0" presId="urn:microsoft.com/office/officeart/2005/8/layout/orgChart1"/>
    <dgm:cxn modelId="{5072C728-45B6-4AFC-A0D4-B19366275C82}" type="presParOf" srcId="{2295340A-F7C7-45EB-B557-E37F0EF14F51}" destId="{7ABCA961-E8B7-450B-BBD4-3BBD7D029638}" srcOrd="0" destOrd="0" presId="urn:microsoft.com/office/officeart/2005/8/layout/orgChart1"/>
    <dgm:cxn modelId="{A8F26A1F-F471-4314-AF11-81B4D7FD4DAF}" type="presParOf" srcId="{2295340A-F7C7-45EB-B557-E37F0EF14F51}" destId="{5E750AEC-91D4-4E3D-9AB9-5CE309CACB33}" srcOrd="1" destOrd="0" presId="urn:microsoft.com/office/officeart/2005/8/layout/orgChart1"/>
    <dgm:cxn modelId="{43881275-EADC-4307-A270-B40B22F13E55}" type="presParOf" srcId="{272A21DC-21CB-43D7-B9A1-3DA1232793E5}" destId="{66BBE1DC-B3B0-4131-8739-C386595CF365}" srcOrd="1" destOrd="0" presId="urn:microsoft.com/office/officeart/2005/8/layout/orgChart1"/>
    <dgm:cxn modelId="{EE7F0411-92B8-4D04-8B0D-A35934AB8B0C}" type="presParOf" srcId="{272A21DC-21CB-43D7-B9A1-3DA1232793E5}" destId="{3A1C6B9C-DB69-427F-BFEF-10B3812C5A63}" srcOrd="2" destOrd="0" presId="urn:microsoft.com/office/officeart/2005/8/layout/orgChart1"/>
    <dgm:cxn modelId="{FFDDF33F-0C57-4623-860C-C0463BF3DAE1}" type="presParOf" srcId="{A6945E76-FC20-4A66-B4B0-51076AE63E8D}" destId="{6BCA8354-0575-4A99-B717-A527DAC9F8DE}" srcOrd="6" destOrd="0" presId="urn:microsoft.com/office/officeart/2005/8/layout/orgChart1"/>
    <dgm:cxn modelId="{F6138BAC-8DE5-439F-B35F-283D39B27736}" type="presParOf" srcId="{A6945E76-FC20-4A66-B4B0-51076AE63E8D}" destId="{290F599B-0EE2-4A1B-88A3-9B3E0A3D5FFF}" srcOrd="7" destOrd="0" presId="urn:microsoft.com/office/officeart/2005/8/layout/orgChart1"/>
    <dgm:cxn modelId="{4346E8DD-A26A-48DD-B4EA-80D9E31A2D70}" type="presParOf" srcId="{290F599B-0EE2-4A1B-88A3-9B3E0A3D5FFF}" destId="{FED384A4-5C52-40C0-9513-769CA5DD4847}" srcOrd="0" destOrd="0" presId="urn:microsoft.com/office/officeart/2005/8/layout/orgChart1"/>
    <dgm:cxn modelId="{0B6482AC-2654-4C0C-8699-1FA5195407DB}" type="presParOf" srcId="{FED384A4-5C52-40C0-9513-769CA5DD4847}" destId="{88372602-A76C-4427-83A9-C1A5B2C8BEC3}" srcOrd="0" destOrd="0" presId="urn:microsoft.com/office/officeart/2005/8/layout/orgChart1"/>
    <dgm:cxn modelId="{BBD3C19B-DB8F-4FB6-8D15-520566EBFD91}" type="presParOf" srcId="{FED384A4-5C52-40C0-9513-769CA5DD4847}" destId="{63158F09-A6F9-4DA4-B4FB-3DE0411D3FF8}" srcOrd="1" destOrd="0" presId="urn:microsoft.com/office/officeart/2005/8/layout/orgChart1"/>
    <dgm:cxn modelId="{604B9112-A85B-4CF5-997E-4746D1AC10B5}" type="presParOf" srcId="{290F599B-0EE2-4A1B-88A3-9B3E0A3D5FFF}" destId="{86403986-3C6D-4C78-8C4A-931DCC23F57E}" srcOrd="1" destOrd="0" presId="urn:microsoft.com/office/officeart/2005/8/layout/orgChart1"/>
    <dgm:cxn modelId="{0DDBB668-CD1C-4362-8E50-444EA587FE25}" type="presParOf" srcId="{290F599B-0EE2-4A1B-88A3-9B3E0A3D5FFF}" destId="{21997BDA-2A83-4C2A-8D63-4D9C38C4244F}" srcOrd="2" destOrd="0" presId="urn:microsoft.com/office/officeart/2005/8/layout/orgChart1"/>
    <dgm:cxn modelId="{01062E40-B3A0-42EC-9B9F-C0E858ED4C39}" type="presParOf" srcId="{BD042396-255F-4EE9-9F0E-48C95700B389}" destId="{67ED75BC-C650-43F4-89A6-6196514D99FC}" srcOrd="2" destOrd="0" presId="urn:microsoft.com/office/officeart/2005/8/layout/orgChart1"/>
    <dgm:cxn modelId="{E846706C-E082-47F4-A41A-FD7BB42068AF}" type="presParOf" srcId="{18E8F50B-D39D-44C4-9F64-38A622C6935D}" destId="{37E078C1-AA71-42F7-833C-41359EFAE2C9}" srcOrd="4" destOrd="0" presId="urn:microsoft.com/office/officeart/2005/8/layout/orgChart1"/>
    <dgm:cxn modelId="{E113CBC0-2DAF-4AD4-B7D1-57A8F174FBD7}" type="presParOf" srcId="{18E8F50B-D39D-44C4-9F64-38A622C6935D}" destId="{FED6BE16-6734-40CC-9A96-85A58D80B0F8}" srcOrd="5" destOrd="0" presId="urn:microsoft.com/office/officeart/2005/8/layout/orgChart1"/>
    <dgm:cxn modelId="{40D35ED8-7E54-429B-AE7B-FBB28CFF79F9}" type="presParOf" srcId="{FED6BE16-6734-40CC-9A96-85A58D80B0F8}" destId="{D0C19EAF-B87F-4EE9-AEAD-97A7953C0223}" srcOrd="0" destOrd="0" presId="urn:microsoft.com/office/officeart/2005/8/layout/orgChart1"/>
    <dgm:cxn modelId="{50598C39-40DC-44A1-AE82-FFBB1015F4B3}" type="presParOf" srcId="{D0C19EAF-B87F-4EE9-AEAD-97A7953C0223}" destId="{EE395A88-5793-4DF0-A2AF-FA08DA783A21}" srcOrd="0" destOrd="0" presId="urn:microsoft.com/office/officeart/2005/8/layout/orgChart1"/>
    <dgm:cxn modelId="{1B315750-A87F-45DC-8750-7A91158D9B51}" type="presParOf" srcId="{D0C19EAF-B87F-4EE9-AEAD-97A7953C0223}" destId="{626EC1C8-A13C-42FD-97B1-5DCC5B8FE872}" srcOrd="1" destOrd="0" presId="urn:microsoft.com/office/officeart/2005/8/layout/orgChart1"/>
    <dgm:cxn modelId="{D96679F4-2B9B-4F0D-8E93-9EAA53EEB65A}" type="presParOf" srcId="{FED6BE16-6734-40CC-9A96-85A58D80B0F8}" destId="{1FD88F65-07FE-488D-9175-006346366F37}" srcOrd="1" destOrd="0" presId="urn:microsoft.com/office/officeart/2005/8/layout/orgChart1"/>
    <dgm:cxn modelId="{ED7FD13A-AF88-42D2-A31A-4737F9EFA8A5}" type="presParOf" srcId="{1FD88F65-07FE-488D-9175-006346366F37}" destId="{F8A662CD-D5AC-41DA-83FC-DB1195137FC8}" srcOrd="0" destOrd="0" presId="urn:microsoft.com/office/officeart/2005/8/layout/orgChart1"/>
    <dgm:cxn modelId="{6792C59A-8500-4D2B-A2D0-ABE015E852F3}" type="presParOf" srcId="{1FD88F65-07FE-488D-9175-006346366F37}" destId="{2A91EFA8-1F09-4BEC-84EC-F0618884E2F7}" srcOrd="1" destOrd="0" presId="urn:microsoft.com/office/officeart/2005/8/layout/orgChart1"/>
    <dgm:cxn modelId="{BD32350A-F57E-445E-89C9-E5516D3C959D}" type="presParOf" srcId="{2A91EFA8-1F09-4BEC-84EC-F0618884E2F7}" destId="{A2070C7A-3FFC-49B4-AF35-CEFE6A9A8C9B}" srcOrd="0" destOrd="0" presId="urn:microsoft.com/office/officeart/2005/8/layout/orgChart1"/>
    <dgm:cxn modelId="{A0B2E07C-5393-4DD6-9F7E-6B4017854A6D}" type="presParOf" srcId="{A2070C7A-3FFC-49B4-AF35-CEFE6A9A8C9B}" destId="{BCB59B02-F1D0-4659-BAB0-D56E11F138A5}" srcOrd="0" destOrd="0" presId="urn:microsoft.com/office/officeart/2005/8/layout/orgChart1"/>
    <dgm:cxn modelId="{0F154DB1-EC78-4638-8D6C-AFAE1DFB9934}" type="presParOf" srcId="{A2070C7A-3FFC-49B4-AF35-CEFE6A9A8C9B}" destId="{2E93917B-0ED0-471A-B899-07E567B1D90A}" srcOrd="1" destOrd="0" presId="urn:microsoft.com/office/officeart/2005/8/layout/orgChart1"/>
    <dgm:cxn modelId="{2198DA7F-62C9-4F80-AB9D-BAC2C70C0FA0}" type="presParOf" srcId="{2A91EFA8-1F09-4BEC-84EC-F0618884E2F7}" destId="{59B8FC6C-6F95-4D1B-AF87-908D18C7C474}" srcOrd="1" destOrd="0" presId="urn:microsoft.com/office/officeart/2005/8/layout/orgChart1"/>
    <dgm:cxn modelId="{EFF98D58-74C0-4AB3-8739-0777B732629F}" type="presParOf" srcId="{2A91EFA8-1F09-4BEC-84EC-F0618884E2F7}" destId="{C5A0F1E8-1D36-491E-A236-A79A67B1FD4C}" srcOrd="2" destOrd="0" presId="urn:microsoft.com/office/officeart/2005/8/layout/orgChart1"/>
    <dgm:cxn modelId="{DB0951C2-C5D4-4BFA-9995-1911E573ED7D}" type="presParOf" srcId="{1FD88F65-07FE-488D-9175-006346366F37}" destId="{7FCFDE06-BCA2-4056-BCF0-A127CADCAA72}" srcOrd="2" destOrd="0" presId="urn:microsoft.com/office/officeart/2005/8/layout/orgChart1"/>
    <dgm:cxn modelId="{D945264A-C5D8-4DB5-9C97-CEA7FBE7099E}" type="presParOf" srcId="{1FD88F65-07FE-488D-9175-006346366F37}" destId="{8C4AD159-3161-4BB4-84FA-6F5627392934}" srcOrd="3" destOrd="0" presId="urn:microsoft.com/office/officeart/2005/8/layout/orgChart1"/>
    <dgm:cxn modelId="{CBA96BC5-7F02-4CD3-929F-303CF8B6B2E7}" type="presParOf" srcId="{8C4AD159-3161-4BB4-84FA-6F5627392934}" destId="{2E89DD73-A4B6-43EC-B4B8-7381C24F17C2}" srcOrd="0" destOrd="0" presId="urn:microsoft.com/office/officeart/2005/8/layout/orgChart1"/>
    <dgm:cxn modelId="{E80B2B0F-CDEF-4B46-BB4F-3F88724D5C23}" type="presParOf" srcId="{2E89DD73-A4B6-43EC-B4B8-7381C24F17C2}" destId="{378C177C-50C0-4CC3-B252-D17142B361DA}" srcOrd="0" destOrd="0" presId="urn:microsoft.com/office/officeart/2005/8/layout/orgChart1"/>
    <dgm:cxn modelId="{5C3516FE-7FBD-48BC-AC07-BD8015BB63E9}" type="presParOf" srcId="{2E89DD73-A4B6-43EC-B4B8-7381C24F17C2}" destId="{465DE5B1-7D7D-4A9B-A2AF-C60D0E1CA051}" srcOrd="1" destOrd="0" presId="urn:microsoft.com/office/officeart/2005/8/layout/orgChart1"/>
    <dgm:cxn modelId="{7B1BA32B-5216-41FB-8A47-0B4D4F27C929}" type="presParOf" srcId="{8C4AD159-3161-4BB4-84FA-6F5627392934}" destId="{CA9C836D-EDD3-4C1C-82EA-B3E59DB62524}" srcOrd="1" destOrd="0" presId="urn:microsoft.com/office/officeart/2005/8/layout/orgChart1"/>
    <dgm:cxn modelId="{B505A756-BA32-4F34-8F7E-B5E3A8D02DDC}" type="presParOf" srcId="{8C4AD159-3161-4BB4-84FA-6F5627392934}" destId="{BD01E725-37C6-4F62-A142-1D87165D3076}" srcOrd="2" destOrd="0" presId="urn:microsoft.com/office/officeart/2005/8/layout/orgChart1"/>
    <dgm:cxn modelId="{7D5B5A01-4260-4145-B960-370390049B65}" type="presParOf" srcId="{1FD88F65-07FE-488D-9175-006346366F37}" destId="{80FB5CC4-04DD-4E3C-B177-E592DD34EC11}" srcOrd="4" destOrd="0" presId="urn:microsoft.com/office/officeart/2005/8/layout/orgChart1"/>
    <dgm:cxn modelId="{4EA6EB7F-FB31-4122-AA61-0220F99AC790}" type="presParOf" srcId="{1FD88F65-07FE-488D-9175-006346366F37}" destId="{5997E060-3D9E-4A8D-9A20-DBA07627EC02}" srcOrd="5" destOrd="0" presId="urn:microsoft.com/office/officeart/2005/8/layout/orgChart1"/>
    <dgm:cxn modelId="{516FF78B-25B4-4F20-B088-7D12F35C7643}" type="presParOf" srcId="{5997E060-3D9E-4A8D-9A20-DBA07627EC02}" destId="{2F287048-42FB-4F4A-A287-56FD59A81261}" srcOrd="0" destOrd="0" presId="urn:microsoft.com/office/officeart/2005/8/layout/orgChart1"/>
    <dgm:cxn modelId="{9240129E-92C3-42A5-B8CB-ED0B5FF46E0F}" type="presParOf" srcId="{2F287048-42FB-4F4A-A287-56FD59A81261}" destId="{8B5A6792-0B03-4CD4-95CC-DEB1B4419B78}" srcOrd="0" destOrd="0" presId="urn:microsoft.com/office/officeart/2005/8/layout/orgChart1"/>
    <dgm:cxn modelId="{F1B57DE1-F302-4C54-83CA-3C6C274331F8}" type="presParOf" srcId="{2F287048-42FB-4F4A-A287-56FD59A81261}" destId="{FD206C1B-395B-4B20-995D-DB9B8BC2F9EB}" srcOrd="1" destOrd="0" presId="urn:microsoft.com/office/officeart/2005/8/layout/orgChart1"/>
    <dgm:cxn modelId="{BC3F95CC-FDFC-4B33-A62C-D49E9BC62867}" type="presParOf" srcId="{5997E060-3D9E-4A8D-9A20-DBA07627EC02}" destId="{BB918BAF-E892-418D-AE33-3CE53E293DEB}" srcOrd="1" destOrd="0" presId="urn:microsoft.com/office/officeart/2005/8/layout/orgChart1"/>
    <dgm:cxn modelId="{9AF662F8-666D-4BC5-8786-29E31A1F28CB}" type="presParOf" srcId="{5997E060-3D9E-4A8D-9A20-DBA07627EC02}" destId="{592DA885-C345-4B74-A488-0986A9C5FA02}" srcOrd="2" destOrd="0" presId="urn:microsoft.com/office/officeart/2005/8/layout/orgChart1"/>
    <dgm:cxn modelId="{8F208AB6-22BC-4F91-8A91-BC3166F3BFDD}" type="presParOf" srcId="{1FD88F65-07FE-488D-9175-006346366F37}" destId="{24256DD7-6652-4D92-8952-4C40D311353F}" srcOrd="6" destOrd="0" presId="urn:microsoft.com/office/officeart/2005/8/layout/orgChart1"/>
    <dgm:cxn modelId="{9074ECF5-E2DF-4EFD-9733-084DED4D8568}" type="presParOf" srcId="{1FD88F65-07FE-488D-9175-006346366F37}" destId="{F077C470-1DA7-4626-9420-6220C5A73D1C}" srcOrd="7" destOrd="0" presId="urn:microsoft.com/office/officeart/2005/8/layout/orgChart1"/>
    <dgm:cxn modelId="{281855C0-07F2-4BF7-B596-258E73CF2EF7}" type="presParOf" srcId="{F077C470-1DA7-4626-9420-6220C5A73D1C}" destId="{EC2D9120-6948-4397-A7A4-25AEB4858C2A}" srcOrd="0" destOrd="0" presId="urn:microsoft.com/office/officeart/2005/8/layout/orgChart1"/>
    <dgm:cxn modelId="{8E1EA3FB-9B95-4920-B123-EC00598CBC05}" type="presParOf" srcId="{EC2D9120-6948-4397-A7A4-25AEB4858C2A}" destId="{49F8FDDF-DF40-4811-B94E-B0308A785CB6}" srcOrd="0" destOrd="0" presId="urn:microsoft.com/office/officeart/2005/8/layout/orgChart1"/>
    <dgm:cxn modelId="{F6030CC5-D630-4040-BB69-D25C545C3E94}" type="presParOf" srcId="{EC2D9120-6948-4397-A7A4-25AEB4858C2A}" destId="{6F44D272-4959-4891-A1DA-E4421BF871E1}" srcOrd="1" destOrd="0" presId="urn:microsoft.com/office/officeart/2005/8/layout/orgChart1"/>
    <dgm:cxn modelId="{AD684B01-2DDB-4DBF-B07E-514D32B10A8D}" type="presParOf" srcId="{F077C470-1DA7-4626-9420-6220C5A73D1C}" destId="{82759C4D-B454-4275-9109-A2769E703BDC}" srcOrd="1" destOrd="0" presId="urn:microsoft.com/office/officeart/2005/8/layout/orgChart1"/>
    <dgm:cxn modelId="{4D4A6336-91D9-48AD-8FF1-0E75A7565D8A}" type="presParOf" srcId="{F077C470-1DA7-4626-9420-6220C5A73D1C}" destId="{031A61BD-462D-4157-8CB1-8C6D4BF8EA8F}" srcOrd="2" destOrd="0" presId="urn:microsoft.com/office/officeart/2005/8/layout/orgChart1"/>
    <dgm:cxn modelId="{C917DBE7-4ACC-47E4-8D7E-F01D390CD419}" type="presParOf" srcId="{FED6BE16-6734-40CC-9A96-85A58D80B0F8}" destId="{F800B243-9BC1-43EF-982C-810945DC3FDA}" srcOrd="2" destOrd="0" presId="urn:microsoft.com/office/officeart/2005/8/layout/orgChart1"/>
    <dgm:cxn modelId="{FFC4A91F-6083-4576-A06C-68BBA63346A3}" type="presParOf" srcId="{18E8F50B-D39D-44C4-9F64-38A622C6935D}" destId="{3A90BC77-112A-45D7-97E2-A332B953CB83}" srcOrd="6" destOrd="0" presId="urn:microsoft.com/office/officeart/2005/8/layout/orgChart1"/>
    <dgm:cxn modelId="{07CCBADA-B0FC-4F5C-86B7-FD96BA92313B}" type="presParOf" srcId="{18E8F50B-D39D-44C4-9F64-38A622C6935D}" destId="{7B03A1AC-D84C-4CFE-95B8-5BA5908D1B52}" srcOrd="7" destOrd="0" presId="urn:microsoft.com/office/officeart/2005/8/layout/orgChart1"/>
    <dgm:cxn modelId="{E5838210-FF11-4587-B9F0-D51326FF92F3}" type="presParOf" srcId="{7B03A1AC-D84C-4CFE-95B8-5BA5908D1B52}" destId="{C0F8EAF8-49B8-42A0-B733-773F33B812A7}" srcOrd="0" destOrd="0" presId="urn:microsoft.com/office/officeart/2005/8/layout/orgChart1"/>
    <dgm:cxn modelId="{8B349075-08B1-4E91-9D68-36CD3EE56487}" type="presParOf" srcId="{C0F8EAF8-49B8-42A0-B733-773F33B812A7}" destId="{D0FAB7A3-1035-4D41-BC55-E1CAEFC218A7}" srcOrd="0" destOrd="0" presId="urn:microsoft.com/office/officeart/2005/8/layout/orgChart1"/>
    <dgm:cxn modelId="{C236BC9C-5691-4D09-BF07-15E7557B83D4}" type="presParOf" srcId="{C0F8EAF8-49B8-42A0-B733-773F33B812A7}" destId="{92D9E372-7F78-47A4-B99F-86E028230D29}" srcOrd="1" destOrd="0" presId="urn:microsoft.com/office/officeart/2005/8/layout/orgChart1"/>
    <dgm:cxn modelId="{730BA6DE-1F62-48DC-81D4-98B7CF486083}" type="presParOf" srcId="{7B03A1AC-D84C-4CFE-95B8-5BA5908D1B52}" destId="{96A588DC-3272-4D9E-B284-FFDC38B21A44}" srcOrd="1" destOrd="0" presId="urn:microsoft.com/office/officeart/2005/8/layout/orgChart1"/>
    <dgm:cxn modelId="{41F9C263-523B-405F-82F2-803493B3B2CC}" type="presParOf" srcId="{96A588DC-3272-4D9E-B284-FFDC38B21A44}" destId="{8198A400-4A9C-423F-BEB9-E1A1860C8DEB}" srcOrd="0" destOrd="0" presId="urn:microsoft.com/office/officeart/2005/8/layout/orgChart1"/>
    <dgm:cxn modelId="{9286829E-A0B5-4813-95CB-A97F848363DC}" type="presParOf" srcId="{96A588DC-3272-4D9E-B284-FFDC38B21A44}" destId="{A6A6090F-FD06-4BF2-91A8-E2D13A0C0186}" srcOrd="1" destOrd="0" presId="urn:microsoft.com/office/officeart/2005/8/layout/orgChart1"/>
    <dgm:cxn modelId="{D005AEA5-2D3D-4669-9300-870D96389A9F}" type="presParOf" srcId="{A6A6090F-FD06-4BF2-91A8-E2D13A0C0186}" destId="{906E322F-B919-44A7-B3C9-83D91FA9CDAF}" srcOrd="0" destOrd="0" presId="urn:microsoft.com/office/officeart/2005/8/layout/orgChart1"/>
    <dgm:cxn modelId="{C1106782-E205-4F3A-BA68-2D9BF205A873}" type="presParOf" srcId="{906E322F-B919-44A7-B3C9-83D91FA9CDAF}" destId="{D61AC469-B7F1-49B4-B4C4-3BCC28107EAA}" srcOrd="0" destOrd="0" presId="urn:microsoft.com/office/officeart/2005/8/layout/orgChart1"/>
    <dgm:cxn modelId="{80FBCCAD-A8F7-496E-B2C0-D10C408CADCF}" type="presParOf" srcId="{906E322F-B919-44A7-B3C9-83D91FA9CDAF}" destId="{96912925-50D3-467D-A6C7-C96BCF802285}" srcOrd="1" destOrd="0" presId="urn:microsoft.com/office/officeart/2005/8/layout/orgChart1"/>
    <dgm:cxn modelId="{3C09F6E7-9D68-409D-919D-52E6D2F357E5}" type="presParOf" srcId="{A6A6090F-FD06-4BF2-91A8-E2D13A0C0186}" destId="{41AF3BC2-E8DE-4B83-A893-16C25945E7CF}" srcOrd="1" destOrd="0" presId="urn:microsoft.com/office/officeart/2005/8/layout/orgChart1"/>
    <dgm:cxn modelId="{1F2A444A-23BF-43F2-8F37-AF2FBAA76471}" type="presParOf" srcId="{A6A6090F-FD06-4BF2-91A8-E2D13A0C0186}" destId="{D49CA96F-53E3-4214-B0D3-1EFB4D870138}" srcOrd="2" destOrd="0" presId="urn:microsoft.com/office/officeart/2005/8/layout/orgChart1"/>
    <dgm:cxn modelId="{369ED9AD-6950-43B6-B352-873757E1FBC6}" type="presParOf" srcId="{96A588DC-3272-4D9E-B284-FFDC38B21A44}" destId="{22F0E3A6-49D6-4A42-BA60-E4F9F2706EE2}" srcOrd="2" destOrd="0" presId="urn:microsoft.com/office/officeart/2005/8/layout/orgChart1"/>
    <dgm:cxn modelId="{BDD245A0-B9A6-405D-8462-5E7A502B2DE6}" type="presParOf" srcId="{96A588DC-3272-4D9E-B284-FFDC38B21A44}" destId="{DEC85E0B-C61F-4A42-9178-4DD247BF7E41}" srcOrd="3" destOrd="0" presId="urn:microsoft.com/office/officeart/2005/8/layout/orgChart1"/>
    <dgm:cxn modelId="{FEDB5947-C59A-4CA6-8EFB-9DB51E5F1395}" type="presParOf" srcId="{DEC85E0B-C61F-4A42-9178-4DD247BF7E41}" destId="{C1A5BEB5-7F9E-455B-AB08-406062F90D8F}" srcOrd="0" destOrd="0" presId="urn:microsoft.com/office/officeart/2005/8/layout/orgChart1"/>
    <dgm:cxn modelId="{3C888688-0BB9-4D1E-BCCF-5A681E09659F}" type="presParOf" srcId="{C1A5BEB5-7F9E-455B-AB08-406062F90D8F}" destId="{33830D48-A864-4FAD-8723-B6DCC9E8B990}" srcOrd="0" destOrd="0" presId="urn:microsoft.com/office/officeart/2005/8/layout/orgChart1"/>
    <dgm:cxn modelId="{D06F2B0B-F5E5-43A0-BFB5-C4EA6F82E489}" type="presParOf" srcId="{C1A5BEB5-7F9E-455B-AB08-406062F90D8F}" destId="{7F536C86-D895-4438-8411-0D1452CB4327}" srcOrd="1" destOrd="0" presId="urn:microsoft.com/office/officeart/2005/8/layout/orgChart1"/>
    <dgm:cxn modelId="{6421262B-7CC3-49AE-9E9C-B180B10CB0C7}" type="presParOf" srcId="{DEC85E0B-C61F-4A42-9178-4DD247BF7E41}" destId="{41BB6D13-EA54-4583-981F-04EC305E2431}" srcOrd="1" destOrd="0" presId="urn:microsoft.com/office/officeart/2005/8/layout/orgChart1"/>
    <dgm:cxn modelId="{EF86278C-7FFA-47F3-A98A-5EBEEEBCAC45}" type="presParOf" srcId="{DEC85E0B-C61F-4A42-9178-4DD247BF7E41}" destId="{917A343D-0E32-4260-9C3A-4DC6C5C3B81B}" srcOrd="2" destOrd="0" presId="urn:microsoft.com/office/officeart/2005/8/layout/orgChart1"/>
    <dgm:cxn modelId="{6BBF3C79-DEE1-457E-B206-E827812A78F1}" type="presParOf" srcId="{96A588DC-3272-4D9E-B284-FFDC38B21A44}" destId="{20A6EC7C-9878-4CA4-9307-3177F9832D33}" srcOrd="4" destOrd="0" presId="urn:microsoft.com/office/officeart/2005/8/layout/orgChart1"/>
    <dgm:cxn modelId="{E1E0E11D-7B58-4FC9-A980-936F401BC4E0}" type="presParOf" srcId="{96A588DC-3272-4D9E-B284-FFDC38B21A44}" destId="{BF1A333A-FCF8-4C57-BE74-348DFF6327BE}" srcOrd="5" destOrd="0" presId="urn:microsoft.com/office/officeart/2005/8/layout/orgChart1"/>
    <dgm:cxn modelId="{AB7FC4FE-6BAB-4BF6-AFCD-0069F09BC342}" type="presParOf" srcId="{BF1A333A-FCF8-4C57-BE74-348DFF6327BE}" destId="{F85DBF05-DA39-4D67-9C0D-87B4FFE9B281}" srcOrd="0" destOrd="0" presId="urn:microsoft.com/office/officeart/2005/8/layout/orgChart1"/>
    <dgm:cxn modelId="{FB60E3B6-F114-4D00-858E-015FF6E443AD}" type="presParOf" srcId="{F85DBF05-DA39-4D67-9C0D-87B4FFE9B281}" destId="{97E51D41-ADA2-4B62-88FD-3A4E75A4C296}" srcOrd="0" destOrd="0" presId="urn:microsoft.com/office/officeart/2005/8/layout/orgChart1"/>
    <dgm:cxn modelId="{B430B9AE-A13F-480D-A713-64AC056880FE}" type="presParOf" srcId="{F85DBF05-DA39-4D67-9C0D-87B4FFE9B281}" destId="{8C791BC8-9E44-4194-9400-9EDE1D99D693}" srcOrd="1" destOrd="0" presId="urn:microsoft.com/office/officeart/2005/8/layout/orgChart1"/>
    <dgm:cxn modelId="{F30ED920-5020-4760-A37F-8FA4F802B1C8}" type="presParOf" srcId="{BF1A333A-FCF8-4C57-BE74-348DFF6327BE}" destId="{355FEDDD-71DE-43B5-8DD1-D897169F5B21}" srcOrd="1" destOrd="0" presId="urn:microsoft.com/office/officeart/2005/8/layout/orgChart1"/>
    <dgm:cxn modelId="{902CB58B-379E-45E6-B8E6-7AB243CD4F7A}" type="presParOf" srcId="{BF1A333A-FCF8-4C57-BE74-348DFF6327BE}" destId="{1986F48E-E8A2-40AA-A646-08120F2BB434}" srcOrd="2" destOrd="0" presId="urn:microsoft.com/office/officeart/2005/8/layout/orgChart1"/>
    <dgm:cxn modelId="{24B674F5-F5C8-4DC3-837D-719A0EC4D0CE}" type="presParOf" srcId="{96A588DC-3272-4D9E-B284-FFDC38B21A44}" destId="{6B93541A-58B3-4D95-A4B2-0791D68A421B}" srcOrd="6" destOrd="0" presId="urn:microsoft.com/office/officeart/2005/8/layout/orgChart1"/>
    <dgm:cxn modelId="{DE7E70C8-1ADD-404F-B199-CA2081E5EB80}" type="presParOf" srcId="{96A588DC-3272-4D9E-B284-FFDC38B21A44}" destId="{7F7107D9-4751-4B3E-A6B2-28F23419BD15}" srcOrd="7" destOrd="0" presId="urn:microsoft.com/office/officeart/2005/8/layout/orgChart1"/>
    <dgm:cxn modelId="{DBCFD1DD-E162-45FF-A4CD-25FB3E74DE2B}" type="presParOf" srcId="{7F7107D9-4751-4B3E-A6B2-28F23419BD15}" destId="{723ACBC4-5965-4FE5-87E8-BFB0F1FDA136}" srcOrd="0" destOrd="0" presId="urn:microsoft.com/office/officeart/2005/8/layout/orgChart1"/>
    <dgm:cxn modelId="{2D96D545-5873-4937-8D15-A065A385DD86}" type="presParOf" srcId="{723ACBC4-5965-4FE5-87E8-BFB0F1FDA136}" destId="{C6823983-C184-4DAB-B376-2AD53A6F39EB}" srcOrd="0" destOrd="0" presId="urn:microsoft.com/office/officeart/2005/8/layout/orgChart1"/>
    <dgm:cxn modelId="{023A54FC-DEB1-4358-95D6-1A0CBF8E93E3}" type="presParOf" srcId="{723ACBC4-5965-4FE5-87E8-BFB0F1FDA136}" destId="{253061C1-5E4A-4C23-81B3-781B4E346468}" srcOrd="1" destOrd="0" presId="urn:microsoft.com/office/officeart/2005/8/layout/orgChart1"/>
    <dgm:cxn modelId="{103466CA-B496-4DE4-A8D5-CD3F1AA9E011}" type="presParOf" srcId="{7F7107D9-4751-4B3E-A6B2-28F23419BD15}" destId="{57616696-EDDF-44DE-AFE2-EC3C7FB159F9}" srcOrd="1" destOrd="0" presId="urn:microsoft.com/office/officeart/2005/8/layout/orgChart1"/>
    <dgm:cxn modelId="{1A7DAD51-6964-45D7-B4BB-31918F6CCFA2}" type="presParOf" srcId="{7F7107D9-4751-4B3E-A6B2-28F23419BD15}" destId="{019A0F9B-91AD-4602-8D64-C80A9AD3996E}" srcOrd="2" destOrd="0" presId="urn:microsoft.com/office/officeart/2005/8/layout/orgChart1"/>
    <dgm:cxn modelId="{F56C4BF8-15B5-4228-8817-750C2692858A}" type="presParOf" srcId="{7B03A1AC-D84C-4CFE-95B8-5BA5908D1B52}" destId="{2CE56C16-F6AB-4EB4-94A6-8FA3E8852D07}" srcOrd="2" destOrd="0" presId="urn:microsoft.com/office/officeart/2005/8/layout/orgChart1"/>
    <dgm:cxn modelId="{F2E6AC48-3E88-43AA-9876-B8547CF7E3FE}" type="presParOf" srcId="{18E8F50B-D39D-44C4-9F64-38A622C6935D}" destId="{83F1CCF5-F97F-4C06-A279-00034D551C28}" srcOrd="8" destOrd="0" presId="urn:microsoft.com/office/officeart/2005/8/layout/orgChart1"/>
    <dgm:cxn modelId="{181D48DF-5DCF-4D76-8510-EB1B6B1BF179}" type="presParOf" srcId="{18E8F50B-D39D-44C4-9F64-38A622C6935D}" destId="{2E37C33F-7194-4465-AE1C-264B4F8B6D1C}" srcOrd="9" destOrd="0" presId="urn:microsoft.com/office/officeart/2005/8/layout/orgChart1"/>
    <dgm:cxn modelId="{AC7C262B-1492-4D23-8B8C-C2783BA6BDFB}" type="presParOf" srcId="{2E37C33F-7194-4465-AE1C-264B4F8B6D1C}" destId="{74DEC7DE-7A7B-4FC1-81BC-8D933DA56B3E}" srcOrd="0" destOrd="0" presId="urn:microsoft.com/office/officeart/2005/8/layout/orgChart1"/>
    <dgm:cxn modelId="{9B3B7A8C-E0EC-4C30-8399-27291C1FAE15}" type="presParOf" srcId="{74DEC7DE-7A7B-4FC1-81BC-8D933DA56B3E}" destId="{B1AC1903-3BD5-4D4A-A9AB-0C7F586875F4}" srcOrd="0" destOrd="0" presId="urn:microsoft.com/office/officeart/2005/8/layout/orgChart1"/>
    <dgm:cxn modelId="{CCEF7B6C-F5F2-46FA-9ABD-4C1067E6F060}" type="presParOf" srcId="{74DEC7DE-7A7B-4FC1-81BC-8D933DA56B3E}" destId="{F3D6CF5E-15AA-474F-8EC9-14597F385E08}" srcOrd="1" destOrd="0" presId="urn:microsoft.com/office/officeart/2005/8/layout/orgChart1"/>
    <dgm:cxn modelId="{168775FC-BCC5-4402-9952-2342E8AFE476}" type="presParOf" srcId="{2E37C33F-7194-4465-AE1C-264B4F8B6D1C}" destId="{0CDD2A61-2152-4FB6-B27E-7370DB2D7800}" srcOrd="1" destOrd="0" presId="urn:microsoft.com/office/officeart/2005/8/layout/orgChart1"/>
    <dgm:cxn modelId="{8E69D52E-71E4-400C-BE8A-89FB8BE0FE1C}" type="presParOf" srcId="{0CDD2A61-2152-4FB6-B27E-7370DB2D7800}" destId="{0DE3778B-57CF-4004-B062-1162F8D7533D}" srcOrd="0" destOrd="0" presId="urn:microsoft.com/office/officeart/2005/8/layout/orgChart1"/>
    <dgm:cxn modelId="{3B893D96-7924-4F19-9987-C51CCCAF1E02}" type="presParOf" srcId="{0CDD2A61-2152-4FB6-B27E-7370DB2D7800}" destId="{D6DFEC72-C2C6-41D9-8564-7EC629FFBDDD}" srcOrd="1" destOrd="0" presId="urn:microsoft.com/office/officeart/2005/8/layout/orgChart1"/>
    <dgm:cxn modelId="{A8133236-2940-4FA6-ACD9-B523E6D7D51E}" type="presParOf" srcId="{D6DFEC72-C2C6-41D9-8564-7EC629FFBDDD}" destId="{FB8ACF3A-D982-4625-B52E-B9261E81C39B}" srcOrd="0" destOrd="0" presId="urn:microsoft.com/office/officeart/2005/8/layout/orgChart1"/>
    <dgm:cxn modelId="{F271B25D-DC39-4284-BD23-65905EC9BB36}" type="presParOf" srcId="{FB8ACF3A-D982-4625-B52E-B9261E81C39B}" destId="{3B4A305F-D26C-4C3B-95C2-287B373EA31B}" srcOrd="0" destOrd="0" presId="urn:microsoft.com/office/officeart/2005/8/layout/orgChart1"/>
    <dgm:cxn modelId="{4889DE6A-A898-4C11-905C-6A8F10533F42}" type="presParOf" srcId="{FB8ACF3A-D982-4625-B52E-B9261E81C39B}" destId="{E9E1284D-BC5E-4313-9CB5-0FCE3227CA4A}" srcOrd="1" destOrd="0" presId="urn:microsoft.com/office/officeart/2005/8/layout/orgChart1"/>
    <dgm:cxn modelId="{6F8A9450-A938-42F6-93BA-2472A13460FD}" type="presParOf" srcId="{D6DFEC72-C2C6-41D9-8564-7EC629FFBDDD}" destId="{E28705EC-8FFB-469E-A1B8-7570DB424C37}" srcOrd="1" destOrd="0" presId="urn:microsoft.com/office/officeart/2005/8/layout/orgChart1"/>
    <dgm:cxn modelId="{70686543-2DC0-4721-B9E8-4A13ADCECEE0}" type="presParOf" srcId="{D6DFEC72-C2C6-41D9-8564-7EC629FFBDDD}" destId="{1151F755-EA69-4B1D-9B50-B7EF0C10BE7B}" srcOrd="2" destOrd="0" presId="urn:microsoft.com/office/officeart/2005/8/layout/orgChart1"/>
    <dgm:cxn modelId="{D669C0C2-3757-4568-8937-82F1339472A4}" type="presParOf" srcId="{0CDD2A61-2152-4FB6-B27E-7370DB2D7800}" destId="{3DCFC9F0-9440-42A7-A023-453F46B80615}" srcOrd="2" destOrd="0" presId="urn:microsoft.com/office/officeart/2005/8/layout/orgChart1"/>
    <dgm:cxn modelId="{CC618F91-09E7-4914-AE63-6A59014939D7}" type="presParOf" srcId="{0CDD2A61-2152-4FB6-B27E-7370DB2D7800}" destId="{80903932-C364-4D97-BCE4-B92E94E75825}" srcOrd="3" destOrd="0" presId="urn:microsoft.com/office/officeart/2005/8/layout/orgChart1"/>
    <dgm:cxn modelId="{399A571A-98D6-4847-B54F-8622663BD5CD}" type="presParOf" srcId="{80903932-C364-4D97-BCE4-B92E94E75825}" destId="{B8B0DF35-16C0-47AD-B72D-D2912E657C1C}" srcOrd="0" destOrd="0" presId="urn:microsoft.com/office/officeart/2005/8/layout/orgChart1"/>
    <dgm:cxn modelId="{45386F0E-0D7B-4A29-A1C9-03A0FD2673B5}" type="presParOf" srcId="{B8B0DF35-16C0-47AD-B72D-D2912E657C1C}" destId="{9ABA6063-2772-4077-B5EB-BC44316CCD5E}" srcOrd="0" destOrd="0" presId="urn:microsoft.com/office/officeart/2005/8/layout/orgChart1"/>
    <dgm:cxn modelId="{8EAE79B2-2C7B-46E0-B610-6D3F52EB00F6}" type="presParOf" srcId="{B8B0DF35-16C0-47AD-B72D-D2912E657C1C}" destId="{46835321-7807-4827-BD18-5391224B38CC}" srcOrd="1" destOrd="0" presId="urn:microsoft.com/office/officeart/2005/8/layout/orgChart1"/>
    <dgm:cxn modelId="{A061AA52-DBB2-4A49-B8E1-6FC2125D8ABC}" type="presParOf" srcId="{80903932-C364-4D97-BCE4-B92E94E75825}" destId="{4EB7A11D-4FF0-4DDC-A9EE-AB8DDE452CDB}" srcOrd="1" destOrd="0" presId="urn:microsoft.com/office/officeart/2005/8/layout/orgChart1"/>
    <dgm:cxn modelId="{3A34518D-7A36-451E-A3B0-EE494448C2DF}" type="presParOf" srcId="{80903932-C364-4D97-BCE4-B92E94E75825}" destId="{1A7A71F3-D832-43FF-956A-AD45D55ED11B}" srcOrd="2" destOrd="0" presId="urn:microsoft.com/office/officeart/2005/8/layout/orgChart1"/>
    <dgm:cxn modelId="{54E663AC-A903-41BD-A46C-0467D3C8D7FC}" type="presParOf" srcId="{0CDD2A61-2152-4FB6-B27E-7370DB2D7800}" destId="{51AFAB56-F9E4-4766-B951-74DD0B750D22}" srcOrd="4" destOrd="0" presId="urn:microsoft.com/office/officeart/2005/8/layout/orgChart1"/>
    <dgm:cxn modelId="{96A6C8B1-38CB-4E9C-BD31-7753B4F18BA0}" type="presParOf" srcId="{0CDD2A61-2152-4FB6-B27E-7370DB2D7800}" destId="{ACC763F6-24FC-445C-A918-3A2AC4A11986}" srcOrd="5" destOrd="0" presId="urn:microsoft.com/office/officeart/2005/8/layout/orgChart1"/>
    <dgm:cxn modelId="{E19AF138-A79A-4E86-878D-EB2106335B7A}" type="presParOf" srcId="{ACC763F6-24FC-445C-A918-3A2AC4A11986}" destId="{1F55BE90-B93D-408E-80D6-C89E8427B187}" srcOrd="0" destOrd="0" presId="urn:microsoft.com/office/officeart/2005/8/layout/orgChart1"/>
    <dgm:cxn modelId="{1BE51005-11CA-414D-AF92-E84B2A73ED68}" type="presParOf" srcId="{1F55BE90-B93D-408E-80D6-C89E8427B187}" destId="{FF599570-47D9-42C7-A2FD-A2F73051281A}" srcOrd="0" destOrd="0" presId="urn:microsoft.com/office/officeart/2005/8/layout/orgChart1"/>
    <dgm:cxn modelId="{067DAB6E-C4BE-4314-91AD-D47ED7F4C381}" type="presParOf" srcId="{1F55BE90-B93D-408E-80D6-C89E8427B187}" destId="{E57B174B-EFFE-4DEF-8960-EEC8B6A84E9D}" srcOrd="1" destOrd="0" presId="urn:microsoft.com/office/officeart/2005/8/layout/orgChart1"/>
    <dgm:cxn modelId="{8E496D19-B085-4B05-8FF6-4652622CC2F2}" type="presParOf" srcId="{ACC763F6-24FC-445C-A918-3A2AC4A11986}" destId="{0ED99BBC-1CCC-4A7D-B085-BE9ECA8614F0}" srcOrd="1" destOrd="0" presId="urn:microsoft.com/office/officeart/2005/8/layout/orgChart1"/>
    <dgm:cxn modelId="{B5ECA7ED-3D1C-4429-AE44-E8B86D9647D0}" type="presParOf" srcId="{ACC763F6-24FC-445C-A918-3A2AC4A11986}" destId="{2AF2FEA0-FC80-44B5-B431-D5B0CFBCD291}" srcOrd="2" destOrd="0" presId="urn:microsoft.com/office/officeart/2005/8/layout/orgChart1"/>
    <dgm:cxn modelId="{45D3B555-194F-429A-97CA-46D9A79D5D6A}" type="presParOf" srcId="{0CDD2A61-2152-4FB6-B27E-7370DB2D7800}" destId="{20D715FE-104E-40B6-B888-5F9F561BCDAA}" srcOrd="6" destOrd="0" presId="urn:microsoft.com/office/officeart/2005/8/layout/orgChart1"/>
    <dgm:cxn modelId="{4F1B81E0-E35E-4227-B211-11F0EC58E33F}" type="presParOf" srcId="{0CDD2A61-2152-4FB6-B27E-7370DB2D7800}" destId="{7DC041BD-DA72-4C29-847C-5AEF7492CDBE}" srcOrd="7" destOrd="0" presId="urn:microsoft.com/office/officeart/2005/8/layout/orgChart1"/>
    <dgm:cxn modelId="{1DF8CA12-A659-4095-BCE9-19FB3A9DDB36}" type="presParOf" srcId="{7DC041BD-DA72-4C29-847C-5AEF7492CDBE}" destId="{6723F19C-4378-4060-B70D-637E04003DC2}" srcOrd="0" destOrd="0" presId="urn:microsoft.com/office/officeart/2005/8/layout/orgChart1"/>
    <dgm:cxn modelId="{AF0D7F09-A80D-4E71-9547-E2491E8C334F}" type="presParOf" srcId="{6723F19C-4378-4060-B70D-637E04003DC2}" destId="{502BB6C5-1EF9-46CB-9EFF-A86DC63D816A}" srcOrd="0" destOrd="0" presId="urn:microsoft.com/office/officeart/2005/8/layout/orgChart1"/>
    <dgm:cxn modelId="{8846918C-0F87-4033-9ECB-E6498731213F}" type="presParOf" srcId="{6723F19C-4378-4060-B70D-637E04003DC2}" destId="{E15AF5D0-1C1D-42FC-81CA-DB95CAE3A680}" srcOrd="1" destOrd="0" presId="urn:microsoft.com/office/officeart/2005/8/layout/orgChart1"/>
    <dgm:cxn modelId="{964CA8CA-56ED-4695-93D4-7EA491547213}" type="presParOf" srcId="{7DC041BD-DA72-4C29-847C-5AEF7492CDBE}" destId="{697DCB54-2075-421E-B04A-9DEA5D312D0B}" srcOrd="1" destOrd="0" presId="urn:microsoft.com/office/officeart/2005/8/layout/orgChart1"/>
    <dgm:cxn modelId="{09411612-5FBF-405E-812F-EDD6781884B6}" type="presParOf" srcId="{7DC041BD-DA72-4C29-847C-5AEF7492CDBE}" destId="{65974837-8F71-46E0-8681-4640A05B6067}" srcOrd="2" destOrd="0" presId="urn:microsoft.com/office/officeart/2005/8/layout/orgChart1"/>
    <dgm:cxn modelId="{D14C1A9E-438C-4403-8855-6C1507CEDDDE}" type="presParOf" srcId="{2E37C33F-7194-4465-AE1C-264B4F8B6D1C}" destId="{85AE19F2-FFF2-48B7-9D62-09A50483188E}" srcOrd="2" destOrd="0" presId="urn:microsoft.com/office/officeart/2005/8/layout/orgChart1"/>
    <dgm:cxn modelId="{1F7C3694-D36C-408D-BD15-F2DD99C2535F}" type="presParOf" srcId="{00904BA3-313B-4B15-9EB4-58C91A9DD941}" destId="{20A10EFD-45FC-4D54-BCA5-BF817FD56E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2CD615-BB7A-46D7-8137-4F14E5C9F3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216BB2-A269-47D4-B3C8-350681B8016B}">
      <dgm:prSet phldrT="[Text]"/>
      <dgm:spPr/>
      <dgm:t>
        <a:bodyPr/>
        <a:lstStyle/>
        <a:p>
          <a:r>
            <a:rPr lang="en-GB" dirty="0"/>
            <a:t>Men's 1</a:t>
          </a:r>
          <a:r>
            <a:rPr lang="en-GB" baseline="30000" dirty="0"/>
            <a:t>st</a:t>
          </a:r>
          <a:r>
            <a:rPr lang="en-GB" dirty="0"/>
            <a:t> XV</a:t>
          </a:r>
        </a:p>
      </dgm:t>
    </dgm:pt>
    <dgm:pt modelId="{A23B3629-344C-4D23-B427-9D60EEDF7329}" type="parTrans" cxnId="{D4474FA4-F68B-4377-991B-F79E30BB3AA5}">
      <dgm:prSet/>
      <dgm:spPr/>
      <dgm:t>
        <a:bodyPr/>
        <a:lstStyle/>
        <a:p>
          <a:endParaRPr lang="en-GB"/>
        </a:p>
      </dgm:t>
    </dgm:pt>
    <dgm:pt modelId="{EEC11790-9875-4176-983C-9E6F3A1750B8}" type="sibTrans" cxnId="{D4474FA4-F68B-4377-991B-F79E30BB3AA5}">
      <dgm:prSet/>
      <dgm:spPr/>
      <dgm:t>
        <a:bodyPr/>
        <a:lstStyle/>
        <a:p>
          <a:endParaRPr lang="en-GB"/>
        </a:p>
      </dgm:t>
    </dgm:pt>
    <dgm:pt modelId="{ACF4027B-1D58-4C8B-9D86-44EFBFD10B76}">
      <dgm:prSet phldrT="[Text]"/>
      <dgm:spPr/>
      <dgm:t>
        <a:bodyPr/>
        <a:lstStyle/>
        <a:p>
          <a:r>
            <a:rPr lang="en-GB" dirty="0"/>
            <a:t>Head Coach</a:t>
          </a:r>
        </a:p>
      </dgm:t>
    </dgm:pt>
    <dgm:pt modelId="{DA68061F-AE5C-4815-B7CF-BD888244CB40}" type="parTrans" cxnId="{D5B09EB9-A3F7-4880-AD11-C9214709638C}">
      <dgm:prSet/>
      <dgm:spPr/>
      <dgm:t>
        <a:bodyPr/>
        <a:lstStyle/>
        <a:p>
          <a:endParaRPr lang="en-GB"/>
        </a:p>
      </dgm:t>
    </dgm:pt>
    <dgm:pt modelId="{2DB09CA3-418C-470A-A7FA-79E25C8AF622}" type="sibTrans" cxnId="{D5B09EB9-A3F7-4880-AD11-C9214709638C}">
      <dgm:prSet/>
      <dgm:spPr/>
      <dgm:t>
        <a:bodyPr/>
        <a:lstStyle/>
        <a:p>
          <a:endParaRPr lang="en-GB"/>
        </a:p>
      </dgm:t>
    </dgm:pt>
    <dgm:pt modelId="{9D261FF9-C856-4776-9DB4-2E1AE2751BC0}">
      <dgm:prSet/>
      <dgm:spPr/>
      <dgm:t>
        <a:bodyPr/>
        <a:lstStyle/>
        <a:p>
          <a:r>
            <a:rPr lang="en-GB" dirty="0"/>
            <a:t>Manager</a:t>
          </a:r>
        </a:p>
      </dgm:t>
    </dgm:pt>
    <dgm:pt modelId="{7444ECF8-50DA-4E9A-9B03-3BF84712FD46}" type="parTrans" cxnId="{837902EA-4C8C-40A5-AAFD-03E7AB63FF7A}">
      <dgm:prSet/>
      <dgm:spPr/>
      <dgm:t>
        <a:bodyPr/>
        <a:lstStyle/>
        <a:p>
          <a:endParaRPr lang="en-GB"/>
        </a:p>
      </dgm:t>
    </dgm:pt>
    <dgm:pt modelId="{B3F1273C-BC62-4696-89E1-5ACDBBC482D4}" type="sibTrans" cxnId="{837902EA-4C8C-40A5-AAFD-03E7AB63FF7A}">
      <dgm:prSet/>
      <dgm:spPr/>
      <dgm:t>
        <a:bodyPr/>
        <a:lstStyle/>
        <a:p>
          <a:endParaRPr lang="en-GB"/>
        </a:p>
      </dgm:t>
    </dgm:pt>
    <dgm:pt modelId="{68A8570F-2F1F-4192-A75D-2221BE9D4315}">
      <dgm:prSet/>
      <dgm:spPr/>
      <dgm:t>
        <a:bodyPr/>
        <a:lstStyle/>
        <a:p>
          <a:r>
            <a:rPr lang="en-GB" dirty="0"/>
            <a:t>Captain</a:t>
          </a:r>
        </a:p>
      </dgm:t>
    </dgm:pt>
    <dgm:pt modelId="{1D53F241-DFC9-4D98-A8AD-0653BE5728B5}" type="parTrans" cxnId="{14C4BFA7-502D-4079-AB96-722AC14EC7F8}">
      <dgm:prSet/>
      <dgm:spPr/>
      <dgm:t>
        <a:bodyPr/>
        <a:lstStyle/>
        <a:p>
          <a:endParaRPr lang="en-GB"/>
        </a:p>
      </dgm:t>
    </dgm:pt>
    <dgm:pt modelId="{B8D245B3-70C8-4AC3-9446-77F77868671F}" type="sibTrans" cxnId="{14C4BFA7-502D-4079-AB96-722AC14EC7F8}">
      <dgm:prSet/>
      <dgm:spPr/>
      <dgm:t>
        <a:bodyPr/>
        <a:lstStyle/>
        <a:p>
          <a:endParaRPr lang="en-GB"/>
        </a:p>
      </dgm:t>
    </dgm:pt>
    <dgm:pt modelId="{4F88165A-F3D8-432A-8379-4ED785BC4483}" type="pres">
      <dgm:prSet presAssocID="{2A2CD615-BB7A-46D7-8137-4F14E5C9F3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904BA3-313B-4B15-9EB4-58C91A9DD941}" type="pres">
      <dgm:prSet presAssocID="{B3216BB2-A269-47D4-B3C8-350681B8016B}" presName="hierRoot1" presStyleCnt="0">
        <dgm:presLayoutVars>
          <dgm:hierBranch val="r"/>
        </dgm:presLayoutVars>
      </dgm:prSet>
      <dgm:spPr/>
    </dgm:pt>
    <dgm:pt modelId="{10B39368-AB53-4CF7-BE79-998002F9BD13}" type="pres">
      <dgm:prSet presAssocID="{B3216BB2-A269-47D4-B3C8-350681B8016B}" presName="rootComposite1" presStyleCnt="0"/>
      <dgm:spPr/>
    </dgm:pt>
    <dgm:pt modelId="{526B5D71-30A1-4A58-AA0D-635A3511A9CC}" type="pres">
      <dgm:prSet presAssocID="{B3216BB2-A269-47D4-B3C8-350681B8016B}" presName="rootText1" presStyleLbl="node0" presStyleIdx="0" presStyleCnt="1">
        <dgm:presLayoutVars>
          <dgm:chPref val="3"/>
        </dgm:presLayoutVars>
      </dgm:prSet>
      <dgm:spPr/>
    </dgm:pt>
    <dgm:pt modelId="{962668B8-962D-41C4-846E-FDDFF8643BF0}" type="pres">
      <dgm:prSet presAssocID="{B3216BB2-A269-47D4-B3C8-350681B8016B}" presName="rootConnector1" presStyleLbl="node1" presStyleIdx="0" presStyleCnt="0"/>
      <dgm:spPr/>
    </dgm:pt>
    <dgm:pt modelId="{18E8F50B-D39D-44C4-9F64-38A622C6935D}" type="pres">
      <dgm:prSet presAssocID="{B3216BB2-A269-47D4-B3C8-350681B8016B}" presName="hierChild2" presStyleCnt="0"/>
      <dgm:spPr/>
    </dgm:pt>
    <dgm:pt modelId="{49DA2F9C-3E6F-437B-AC74-29DE3AEC8583}" type="pres">
      <dgm:prSet presAssocID="{DA68061F-AE5C-4815-B7CF-BD888244CB40}" presName="Name50" presStyleLbl="parChTrans1D2" presStyleIdx="0" presStyleCnt="3"/>
      <dgm:spPr/>
    </dgm:pt>
    <dgm:pt modelId="{D5467E4A-3CC4-4FD3-9998-08913AA859EF}" type="pres">
      <dgm:prSet presAssocID="{ACF4027B-1D58-4C8B-9D86-44EFBFD10B76}" presName="hierRoot2" presStyleCnt="0">
        <dgm:presLayoutVars>
          <dgm:hierBranch val="init"/>
        </dgm:presLayoutVars>
      </dgm:prSet>
      <dgm:spPr/>
    </dgm:pt>
    <dgm:pt modelId="{5AA7367F-6814-4611-B0F0-59115B12C0F1}" type="pres">
      <dgm:prSet presAssocID="{ACF4027B-1D58-4C8B-9D86-44EFBFD10B76}" presName="rootComposite" presStyleCnt="0"/>
      <dgm:spPr/>
    </dgm:pt>
    <dgm:pt modelId="{F4B36AC6-2F1D-403E-B335-32AED49B8D4E}" type="pres">
      <dgm:prSet presAssocID="{ACF4027B-1D58-4C8B-9D86-44EFBFD10B76}" presName="rootText" presStyleLbl="node2" presStyleIdx="0" presStyleCnt="3">
        <dgm:presLayoutVars>
          <dgm:chPref val="3"/>
        </dgm:presLayoutVars>
      </dgm:prSet>
      <dgm:spPr/>
    </dgm:pt>
    <dgm:pt modelId="{D4CFEE40-47A5-4F7B-98FD-E2B6D149F436}" type="pres">
      <dgm:prSet presAssocID="{ACF4027B-1D58-4C8B-9D86-44EFBFD10B76}" presName="rootConnector" presStyleLbl="node2" presStyleIdx="0" presStyleCnt="3"/>
      <dgm:spPr/>
    </dgm:pt>
    <dgm:pt modelId="{F53DC4BC-C821-4DC2-B54D-2BE60B5B50D5}" type="pres">
      <dgm:prSet presAssocID="{ACF4027B-1D58-4C8B-9D86-44EFBFD10B76}" presName="hierChild4" presStyleCnt="0"/>
      <dgm:spPr/>
    </dgm:pt>
    <dgm:pt modelId="{30EE8114-8AA5-4914-9492-1F586F70EA4C}" type="pres">
      <dgm:prSet presAssocID="{ACF4027B-1D58-4C8B-9D86-44EFBFD10B76}" presName="hierChild5" presStyleCnt="0"/>
      <dgm:spPr/>
    </dgm:pt>
    <dgm:pt modelId="{0C0CD3F6-1E28-4B6A-9C38-6A79DDF61E54}" type="pres">
      <dgm:prSet presAssocID="{7444ECF8-50DA-4E9A-9B03-3BF84712FD46}" presName="Name50" presStyleLbl="parChTrans1D2" presStyleIdx="1" presStyleCnt="3"/>
      <dgm:spPr/>
    </dgm:pt>
    <dgm:pt modelId="{743F0142-D623-4349-A73D-55D7B8BCD3D0}" type="pres">
      <dgm:prSet presAssocID="{9D261FF9-C856-4776-9DB4-2E1AE2751BC0}" presName="hierRoot2" presStyleCnt="0">
        <dgm:presLayoutVars>
          <dgm:hierBranch val="init"/>
        </dgm:presLayoutVars>
      </dgm:prSet>
      <dgm:spPr/>
    </dgm:pt>
    <dgm:pt modelId="{1F43578B-DC28-4046-9515-1DC9E4D19B3D}" type="pres">
      <dgm:prSet presAssocID="{9D261FF9-C856-4776-9DB4-2E1AE2751BC0}" presName="rootComposite" presStyleCnt="0"/>
      <dgm:spPr/>
    </dgm:pt>
    <dgm:pt modelId="{68FD1CB5-1080-4BCD-A0CA-E0B237636E62}" type="pres">
      <dgm:prSet presAssocID="{9D261FF9-C856-4776-9DB4-2E1AE2751BC0}" presName="rootText" presStyleLbl="node2" presStyleIdx="1" presStyleCnt="3">
        <dgm:presLayoutVars>
          <dgm:chPref val="3"/>
        </dgm:presLayoutVars>
      </dgm:prSet>
      <dgm:spPr/>
    </dgm:pt>
    <dgm:pt modelId="{92CD2CED-3744-4908-A452-2CB29D3A028C}" type="pres">
      <dgm:prSet presAssocID="{9D261FF9-C856-4776-9DB4-2E1AE2751BC0}" presName="rootConnector" presStyleLbl="node2" presStyleIdx="1" presStyleCnt="3"/>
      <dgm:spPr/>
    </dgm:pt>
    <dgm:pt modelId="{45156060-43BF-49CF-A970-D1919C442CBA}" type="pres">
      <dgm:prSet presAssocID="{9D261FF9-C856-4776-9DB4-2E1AE2751BC0}" presName="hierChild4" presStyleCnt="0"/>
      <dgm:spPr/>
    </dgm:pt>
    <dgm:pt modelId="{688C9CAD-8F2E-4888-91F6-F33441DA071F}" type="pres">
      <dgm:prSet presAssocID="{9D261FF9-C856-4776-9DB4-2E1AE2751BC0}" presName="hierChild5" presStyleCnt="0"/>
      <dgm:spPr/>
    </dgm:pt>
    <dgm:pt modelId="{F0823E05-F6E0-4AC1-9813-3593C456B1C1}" type="pres">
      <dgm:prSet presAssocID="{1D53F241-DFC9-4D98-A8AD-0653BE5728B5}" presName="Name50" presStyleLbl="parChTrans1D2" presStyleIdx="2" presStyleCnt="3"/>
      <dgm:spPr/>
    </dgm:pt>
    <dgm:pt modelId="{B793E299-B3A6-4CCF-A8D9-56C8283C9988}" type="pres">
      <dgm:prSet presAssocID="{68A8570F-2F1F-4192-A75D-2221BE9D4315}" presName="hierRoot2" presStyleCnt="0">
        <dgm:presLayoutVars>
          <dgm:hierBranch val="init"/>
        </dgm:presLayoutVars>
      </dgm:prSet>
      <dgm:spPr/>
    </dgm:pt>
    <dgm:pt modelId="{991FF490-A3BE-4CB1-AEF6-D689EE216317}" type="pres">
      <dgm:prSet presAssocID="{68A8570F-2F1F-4192-A75D-2221BE9D4315}" presName="rootComposite" presStyleCnt="0"/>
      <dgm:spPr/>
    </dgm:pt>
    <dgm:pt modelId="{CE498C6F-2843-4062-9567-F1A06A7E9129}" type="pres">
      <dgm:prSet presAssocID="{68A8570F-2F1F-4192-A75D-2221BE9D4315}" presName="rootText" presStyleLbl="node2" presStyleIdx="2" presStyleCnt="3">
        <dgm:presLayoutVars>
          <dgm:chPref val="3"/>
        </dgm:presLayoutVars>
      </dgm:prSet>
      <dgm:spPr/>
    </dgm:pt>
    <dgm:pt modelId="{E5236AF3-E7BD-4BCD-A50D-E807082FD58B}" type="pres">
      <dgm:prSet presAssocID="{68A8570F-2F1F-4192-A75D-2221BE9D4315}" presName="rootConnector" presStyleLbl="node2" presStyleIdx="2" presStyleCnt="3"/>
      <dgm:spPr/>
    </dgm:pt>
    <dgm:pt modelId="{430D90B3-06EE-455D-83B9-633CA01A00F3}" type="pres">
      <dgm:prSet presAssocID="{68A8570F-2F1F-4192-A75D-2221BE9D4315}" presName="hierChild4" presStyleCnt="0"/>
      <dgm:spPr/>
    </dgm:pt>
    <dgm:pt modelId="{A650054E-2438-4751-B370-F3DD5C4B8F46}" type="pres">
      <dgm:prSet presAssocID="{68A8570F-2F1F-4192-A75D-2221BE9D4315}" presName="hierChild5" presStyleCnt="0"/>
      <dgm:spPr/>
    </dgm:pt>
    <dgm:pt modelId="{20A10EFD-45FC-4D54-BCA5-BF817FD56E06}" type="pres">
      <dgm:prSet presAssocID="{B3216BB2-A269-47D4-B3C8-350681B8016B}" presName="hierChild3" presStyleCnt="0"/>
      <dgm:spPr/>
    </dgm:pt>
  </dgm:ptLst>
  <dgm:cxnLst>
    <dgm:cxn modelId="{8B9ACD0B-7A08-45D0-AED9-32ABAE981777}" type="presOf" srcId="{68A8570F-2F1F-4192-A75D-2221BE9D4315}" destId="{E5236AF3-E7BD-4BCD-A50D-E807082FD58B}" srcOrd="1" destOrd="0" presId="urn:microsoft.com/office/officeart/2005/8/layout/orgChart1"/>
    <dgm:cxn modelId="{B01AA713-99F5-4068-8D85-1FDE4C554671}" type="presOf" srcId="{9D261FF9-C856-4776-9DB4-2E1AE2751BC0}" destId="{68FD1CB5-1080-4BCD-A0CA-E0B237636E62}" srcOrd="0" destOrd="0" presId="urn:microsoft.com/office/officeart/2005/8/layout/orgChart1"/>
    <dgm:cxn modelId="{B9724119-9F48-4A25-9CDD-71E59827DCEA}" type="presOf" srcId="{DA68061F-AE5C-4815-B7CF-BD888244CB40}" destId="{49DA2F9C-3E6F-437B-AC74-29DE3AEC8583}" srcOrd="0" destOrd="0" presId="urn:microsoft.com/office/officeart/2005/8/layout/orgChart1"/>
    <dgm:cxn modelId="{D604E02B-6FCA-48E8-BA72-CEA3561EA9F5}" type="presOf" srcId="{ACF4027B-1D58-4C8B-9D86-44EFBFD10B76}" destId="{F4B36AC6-2F1D-403E-B335-32AED49B8D4E}" srcOrd="0" destOrd="0" presId="urn:microsoft.com/office/officeart/2005/8/layout/orgChart1"/>
    <dgm:cxn modelId="{D4412637-2989-4A43-A3BF-81A4FB116233}" type="presOf" srcId="{B3216BB2-A269-47D4-B3C8-350681B8016B}" destId="{962668B8-962D-41C4-846E-FDDFF8643BF0}" srcOrd="1" destOrd="0" presId="urn:microsoft.com/office/officeart/2005/8/layout/orgChart1"/>
    <dgm:cxn modelId="{CF40F463-B8BE-4609-93FB-8DACCD889174}" type="presOf" srcId="{7444ECF8-50DA-4E9A-9B03-3BF84712FD46}" destId="{0C0CD3F6-1E28-4B6A-9C38-6A79DDF61E54}" srcOrd="0" destOrd="0" presId="urn:microsoft.com/office/officeart/2005/8/layout/orgChart1"/>
    <dgm:cxn modelId="{1F230986-E44E-48AF-BF3D-9FE885B7E75D}" type="presOf" srcId="{ACF4027B-1D58-4C8B-9D86-44EFBFD10B76}" destId="{D4CFEE40-47A5-4F7B-98FD-E2B6D149F436}" srcOrd="1" destOrd="0" presId="urn:microsoft.com/office/officeart/2005/8/layout/orgChart1"/>
    <dgm:cxn modelId="{2E963E9E-CABA-4507-8977-ADC627176CB0}" type="presOf" srcId="{68A8570F-2F1F-4192-A75D-2221BE9D4315}" destId="{CE498C6F-2843-4062-9567-F1A06A7E9129}" srcOrd="0" destOrd="0" presId="urn:microsoft.com/office/officeart/2005/8/layout/orgChart1"/>
    <dgm:cxn modelId="{D4474FA4-F68B-4377-991B-F79E30BB3AA5}" srcId="{2A2CD615-BB7A-46D7-8137-4F14E5C9F3F3}" destId="{B3216BB2-A269-47D4-B3C8-350681B8016B}" srcOrd="0" destOrd="0" parTransId="{A23B3629-344C-4D23-B427-9D60EEDF7329}" sibTransId="{EEC11790-9875-4176-983C-9E6F3A1750B8}"/>
    <dgm:cxn modelId="{14C4BFA7-502D-4079-AB96-722AC14EC7F8}" srcId="{B3216BB2-A269-47D4-B3C8-350681B8016B}" destId="{68A8570F-2F1F-4192-A75D-2221BE9D4315}" srcOrd="2" destOrd="0" parTransId="{1D53F241-DFC9-4D98-A8AD-0653BE5728B5}" sibTransId="{B8D245B3-70C8-4AC3-9446-77F77868671F}"/>
    <dgm:cxn modelId="{D5B09EB9-A3F7-4880-AD11-C9214709638C}" srcId="{B3216BB2-A269-47D4-B3C8-350681B8016B}" destId="{ACF4027B-1D58-4C8B-9D86-44EFBFD10B76}" srcOrd="0" destOrd="0" parTransId="{DA68061F-AE5C-4815-B7CF-BD888244CB40}" sibTransId="{2DB09CA3-418C-470A-A7FA-79E25C8AF622}"/>
    <dgm:cxn modelId="{653372CE-F553-487D-947A-10DD5F406B53}" type="presOf" srcId="{9D261FF9-C856-4776-9DB4-2E1AE2751BC0}" destId="{92CD2CED-3744-4908-A452-2CB29D3A028C}" srcOrd="1" destOrd="0" presId="urn:microsoft.com/office/officeart/2005/8/layout/orgChart1"/>
    <dgm:cxn modelId="{C5CF67E2-2A54-4160-8CE7-E884EFE95C28}" type="presOf" srcId="{2A2CD615-BB7A-46D7-8137-4F14E5C9F3F3}" destId="{4F88165A-F3D8-432A-8379-4ED785BC4483}" srcOrd="0" destOrd="0" presId="urn:microsoft.com/office/officeart/2005/8/layout/orgChart1"/>
    <dgm:cxn modelId="{975DF8E6-46FA-4331-B2A8-B51B5BF5E606}" type="presOf" srcId="{B3216BB2-A269-47D4-B3C8-350681B8016B}" destId="{526B5D71-30A1-4A58-AA0D-635A3511A9CC}" srcOrd="0" destOrd="0" presId="urn:microsoft.com/office/officeart/2005/8/layout/orgChart1"/>
    <dgm:cxn modelId="{837902EA-4C8C-40A5-AAFD-03E7AB63FF7A}" srcId="{B3216BB2-A269-47D4-B3C8-350681B8016B}" destId="{9D261FF9-C856-4776-9DB4-2E1AE2751BC0}" srcOrd="1" destOrd="0" parTransId="{7444ECF8-50DA-4E9A-9B03-3BF84712FD46}" sibTransId="{B3F1273C-BC62-4696-89E1-5ACDBBC482D4}"/>
    <dgm:cxn modelId="{5AC2B0F4-CADC-464B-991C-1CEB7292ADAD}" type="presOf" srcId="{1D53F241-DFC9-4D98-A8AD-0653BE5728B5}" destId="{F0823E05-F6E0-4AC1-9813-3593C456B1C1}" srcOrd="0" destOrd="0" presId="urn:microsoft.com/office/officeart/2005/8/layout/orgChart1"/>
    <dgm:cxn modelId="{149B40DC-C53E-4D60-AD8B-F0D057C378FC}" type="presParOf" srcId="{4F88165A-F3D8-432A-8379-4ED785BC4483}" destId="{00904BA3-313B-4B15-9EB4-58C91A9DD941}" srcOrd="0" destOrd="0" presId="urn:microsoft.com/office/officeart/2005/8/layout/orgChart1"/>
    <dgm:cxn modelId="{5DC1D05A-FE62-4042-B9A8-0614E039AC89}" type="presParOf" srcId="{00904BA3-313B-4B15-9EB4-58C91A9DD941}" destId="{10B39368-AB53-4CF7-BE79-998002F9BD13}" srcOrd="0" destOrd="0" presId="urn:microsoft.com/office/officeart/2005/8/layout/orgChart1"/>
    <dgm:cxn modelId="{7CECDABB-45B2-4CF5-8BCF-1796C1F56B12}" type="presParOf" srcId="{10B39368-AB53-4CF7-BE79-998002F9BD13}" destId="{526B5D71-30A1-4A58-AA0D-635A3511A9CC}" srcOrd="0" destOrd="0" presId="urn:microsoft.com/office/officeart/2005/8/layout/orgChart1"/>
    <dgm:cxn modelId="{D4F66A15-597D-4546-881F-59D45B87F095}" type="presParOf" srcId="{10B39368-AB53-4CF7-BE79-998002F9BD13}" destId="{962668B8-962D-41C4-846E-FDDFF8643BF0}" srcOrd="1" destOrd="0" presId="urn:microsoft.com/office/officeart/2005/8/layout/orgChart1"/>
    <dgm:cxn modelId="{69681295-C820-4AD4-BADB-AAA855E63DA3}" type="presParOf" srcId="{00904BA3-313B-4B15-9EB4-58C91A9DD941}" destId="{18E8F50B-D39D-44C4-9F64-38A622C6935D}" srcOrd="1" destOrd="0" presId="urn:microsoft.com/office/officeart/2005/8/layout/orgChart1"/>
    <dgm:cxn modelId="{C6ACFC70-7CE9-475E-98AA-BDD75F341E6C}" type="presParOf" srcId="{18E8F50B-D39D-44C4-9F64-38A622C6935D}" destId="{49DA2F9C-3E6F-437B-AC74-29DE3AEC8583}" srcOrd="0" destOrd="0" presId="urn:microsoft.com/office/officeart/2005/8/layout/orgChart1"/>
    <dgm:cxn modelId="{59568979-5CF4-48A5-8C3B-ED8A07C3FCAA}" type="presParOf" srcId="{18E8F50B-D39D-44C4-9F64-38A622C6935D}" destId="{D5467E4A-3CC4-4FD3-9998-08913AA859EF}" srcOrd="1" destOrd="0" presId="urn:microsoft.com/office/officeart/2005/8/layout/orgChart1"/>
    <dgm:cxn modelId="{C201E507-2CD2-4045-AE04-71F7133BA253}" type="presParOf" srcId="{D5467E4A-3CC4-4FD3-9998-08913AA859EF}" destId="{5AA7367F-6814-4611-B0F0-59115B12C0F1}" srcOrd="0" destOrd="0" presId="urn:microsoft.com/office/officeart/2005/8/layout/orgChart1"/>
    <dgm:cxn modelId="{3477CB51-0041-4C49-A0AE-9BEDB0929838}" type="presParOf" srcId="{5AA7367F-6814-4611-B0F0-59115B12C0F1}" destId="{F4B36AC6-2F1D-403E-B335-32AED49B8D4E}" srcOrd="0" destOrd="0" presId="urn:microsoft.com/office/officeart/2005/8/layout/orgChart1"/>
    <dgm:cxn modelId="{20599822-159C-4F92-8F0B-14327853E772}" type="presParOf" srcId="{5AA7367F-6814-4611-B0F0-59115B12C0F1}" destId="{D4CFEE40-47A5-4F7B-98FD-E2B6D149F436}" srcOrd="1" destOrd="0" presId="urn:microsoft.com/office/officeart/2005/8/layout/orgChart1"/>
    <dgm:cxn modelId="{487BEF97-729B-4A58-8F44-767B5EC40D10}" type="presParOf" srcId="{D5467E4A-3CC4-4FD3-9998-08913AA859EF}" destId="{F53DC4BC-C821-4DC2-B54D-2BE60B5B50D5}" srcOrd="1" destOrd="0" presId="urn:microsoft.com/office/officeart/2005/8/layout/orgChart1"/>
    <dgm:cxn modelId="{E84623A1-B339-47E4-A042-1C2F38A704B8}" type="presParOf" srcId="{D5467E4A-3CC4-4FD3-9998-08913AA859EF}" destId="{30EE8114-8AA5-4914-9492-1F586F70EA4C}" srcOrd="2" destOrd="0" presId="urn:microsoft.com/office/officeart/2005/8/layout/orgChart1"/>
    <dgm:cxn modelId="{398AF325-0E69-4E1A-90B1-9681852B5F93}" type="presParOf" srcId="{18E8F50B-D39D-44C4-9F64-38A622C6935D}" destId="{0C0CD3F6-1E28-4B6A-9C38-6A79DDF61E54}" srcOrd="2" destOrd="0" presId="urn:microsoft.com/office/officeart/2005/8/layout/orgChart1"/>
    <dgm:cxn modelId="{B9F591D5-5A36-43BC-B227-1F4AB43F5724}" type="presParOf" srcId="{18E8F50B-D39D-44C4-9F64-38A622C6935D}" destId="{743F0142-D623-4349-A73D-55D7B8BCD3D0}" srcOrd="3" destOrd="0" presId="urn:microsoft.com/office/officeart/2005/8/layout/orgChart1"/>
    <dgm:cxn modelId="{C185579F-0C8D-4D29-879B-7956E28D68C2}" type="presParOf" srcId="{743F0142-D623-4349-A73D-55D7B8BCD3D0}" destId="{1F43578B-DC28-4046-9515-1DC9E4D19B3D}" srcOrd="0" destOrd="0" presId="urn:microsoft.com/office/officeart/2005/8/layout/orgChart1"/>
    <dgm:cxn modelId="{25770C19-2BA6-41B3-9C38-045EEFF40289}" type="presParOf" srcId="{1F43578B-DC28-4046-9515-1DC9E4D19B3D}" destId="{68FD1CB5-1080-4BCD-A0CA-E0B237636E62}" srcOrd="0" destOrd="0" presId="urn:microsoft.com/office/officeart/2005/8/layout/orgChart1"/>
    <dgm:cxn modelId="{82C03935-6BFA-47B3-8FEE-B44EA797BAA9}" type="presParOf" srcId="{1F43578B-DC28-4046-9515-1DC9E4D19B3D}" destId="{92CD2CED-3744-4908-A452-2CB29D3A028C}" srcOrd="1" destOrd="0" presId="urn:microsoft.com/office/officeart/2005/8/layout/orgChart1"/>
    <dgm:cxn modelId="{7040B3C8-305C-4625-A51E-D4E099F02E94}" type="presParOf" srcId="{743F0142-D623-4349-A73D-55D7B8BCD3D0}" destId="{45156060-43BF-49CF-A970-D1919C442CBA}" srcOrd="1" destOrd="0" presId="urn:microsoft.com/office/officeart/2005/8/layout/orgChart1"/>
    <dgm:cxn modelId="{6859F04E-E05F-4AA0-82F5-E2C9066FD0AA}" type="presParOf" srcId="{743F0142-D623-4349-A73D-55D7B8BCD3D0}" destId="{688C9CAD-8F2E-4888-91F6-F33441DA071F}" srcOrd="2" destOrd="0" presId="urn:microsoft.com/office/officeart/2005/8/layout/orgChart1"/>
    <dgm:cxn modelId="{3B30C547-C4FB-4A1B-AB00-147E6C70FDF3}" type="presParOf" srcId="{18E8F50B-D39D-44C4-9F64-38A622C6935D}" destId="{F0823E05-F6E0-4AC1-9813-3593C456B1C1}" srcOrd="4" destOrd="0" presId="urn:microsoft.com/office/officeart/2005/8/layout/orgChart1"/>
    <dgm:cxn modelId="{5827C4FA-2546-416B-A959-599FEE84D8FF}" type="presParOf" srcId="{18E8F50B-D39D-44C4-9F64-38A622C6935D}" destId="{B793E299-B3A6-4CCF-A8D9-56C8283C9988}" srcOrd="5" destOrd="0" presId="urn:microsoft.com/office/officeart/2005/8/layout/orgChart1"/>
    <dgm:cxn modelId="{9D29AEE2-3B6C-4BEE-82CA-6769E9511308}" type="presParOf" srcId="{B793E299-B3A6-4CCF-A8D9-56C8283C9988}" destId="{991FF490-A3BE-4CB1-AEF6-D689EE216317}" srcOrd="0" destOrd="0" presId="urn:microsoft.com/office/officeart/2005/8/layout/orgChart1"/>
    <dgm:cxn modelId="{F91C6D33-93A3-4C6B-8281-74A72A98752C}" type="presParOf" srcId="{991FF490-A3BE-4CB1-AEF6-D689EE216317}" destId="{CE498C6F-2843-4062-9567-F1A06A7E9129}" srcOrd="0" destOrd="0" presId="urn:microsoft.com/office/officeart/2005/8/layout/orgChart1"/>
    <dgm:cxn modelId="{C0051796-6465-4DE2-B9FF-454A9725BFDF}" type="presParOf" srcId="{991FF490-A3BE-4CB1-AEF6-D689EE216317}" destId="{E5236AF3-E7BD-4BCD-A50D-E807082FD58B}" srcOrd="1" destOrd="0" presId="urn:microsoft.com/office/officeart/2005/8/layout/orgChart1"/>
    <dgm:cxn modelId="{75907943-752F-4DFB-A9DE-687CCE2E86FF}" type="presParOf" srcId="{B793E299-B3A6-4CCF-A8D9-56C8283C9988}" destId="{430D90B3-06EE-455D-83B9-633CA01A00F3}" srcOrd="1" destOrd="0" presId="urn:microsoft.com/office/officeart/2005/8/layout/orgChart1"/>
    <dgm:cxn modelId="{C743CEFD-1021-4793-8AF6-0A55C1A4EDCC}" type="presParOf" srcId="{B793E299-B3A6-4CCF-A8D9-56C8283C9988}" destId="{A650054E-2438-4751-B370-F3DD5C4B8F46}" srcOrd="2" destOrd="0" presId="urn:microsoft.com/office/officeart/2005/8/layout/orgChart1"/>
    <dgm:cxn modelId="{1F7C3694-D36C-408D-BD15-F2DD99C2535F}" type="presParOf" srcId="{00904BA3-313B-4B15-9EB4-58C91A9DD941}" destId="{20A10EFD-45FC-4D54-BCA5-BF817FD56E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2CD615-BB7A-46D7-8137-4F14E5C9F3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216BB2-A269-47D4-B3C8-350681B8016B}">
      <dgm:prSet phldrT="[Text]"/>
      <dgm:spPr/>
      <dgm:t>
        <a:bodyPr/>
        <a:lstStyle/>
        <a:p>
          <a:r>
            <a:rPr lang="en-GB" dirty="0"/>
            <a:t>Men's 2</a:t>
          </a:r>
          <a:r>
            <a:rPr lang="en-GB" baseline="30000" dirty="0"/>
            <a:t>nd</a:t>
          </a:r>
          <a:r>
            <a:rPr lang="en-GB" dirty="0"/>
            <a:t>  XV</a:t>
          </a:r>
        </a:p>
      </dgm:t>
    </dgm:pt>
    <dgm:pt modelId="{A23B3629-344C-4D23-B427-9D60EEDF7329}" type="parTrans" cxnId="{D4474FA4-F68B-4377-991B-F79E30BB3AA5}">
      <dgm:prSet/>
      <dgm:spPr/>
      <dgm:t>
        <a:bodyPr/>
        <a:lstStyle/>
        <a:p>
          <a:endParaRPr lang="en-GB"/>
        </a:p>
      </dgm:t>
    </dgm:pt>
    <dgm:pt modelId="{EEC11790-9875-4176-983C-9E6F3A1750B8}" type="sibTrans" cxnId="{D4474FA4-F68B-4377-991B-F79E30BB3AA5}">
      <dgm:prSet/>
      <dgm:spPr/>
      <dgm:t>
        <a:bodyPr/>
        <a:lstStyle/>
        <a:p>
          <a:endParaRPr lang="en-GB"/>
        </a:p>
      </dgm:t>
    </dgm:pt>
    <dgm:pt modelId="{ACF4027B-1D58-4C8B-9D86-44EFBFD10B76}">
      <dgm:prSet phldrT="[Text]"/>
      <dgm:spPr/>
      <dgm:t>
        <a:bodyPr/>
        <a:lstStyle/>
        <a:p>
          <a:r>
            <a:rPr lang="en-GB" dirty="0"/>
            <a:t>Head Coach</a:t>
          </a:r>
        </a:p>
      </dgm:t>
    </dgm:pt>
    <dgm:pt modelId="{DA68061F-AE5C-4815-B7CF-BD888244CB40}" type="parTrans" cxnId="{D5B09EB9-A3F7-4880-AD11-C9214709638C}">
      <dgm:prSet/>
      <dgm:spPr/>
      <dgm:t>
        <a:bodyPr/>
        <a:lstStyle/>
        <a:p>
          <a:endParaRPr lang="en-GB"/>
        </a:p>
      </dgm:t>
    </dgm:pt>
    <dgm:pt modelId="{2DB09CA3-418C-470A-A7FA-79E25C8AF622}" type="sibTrans" cxnId="{D5B09EB9-A3F7-4880-AD11-C9214709638C}">
      <dgm:prSet/>
      <dgm:spPr/>
      <dgm:t>
        <a:bodyPr/>
        <a:lstStyle/>
        <a:p>
          <a:endParaRPr lang="en-GB"/>
        </a:p>
      </dgm:t>
    </dgm:pt>
    <dgm:pt modelId="{9D261FF9-C856-4776-9DB4-2E1AE2751BC0}">
      <dgm:prSet/>
      <dgm:spPr/>
      <dgm:t>
        <a:bodyPr/>
        <a:lstStyle/>
        <a:p>
          <a:r>
            <a:rPr lang="en-GB" dirty="0"/>
            <a:t>Manager</a:t>
          </a:r>
        </a:p>
      </dgm:t>
    </dgm:pt>
    <dgm:pt modelId="{7444ECF8-50DA-4E9A-9B03-3BF84712FD46}" type="parTrans" cxnId="{837902EA-4C8C-40A5-AAFD-03E7AB63FF7A}">
      <dgm:prSet/>
      <dgm:spPr/>
      <dgm:t>
        <a:bodyPr/>
        <a:lstStyle/>
        <a:p>
          <a:endParaRPr lang="en-GB"/>
        </a:p>
      </dgm:t>
    </dgm:pt>
    <dgm:pt modelId="{B3F1273C-BC62-4696-89E1-5ACDBBC482D4}" type="sibTrans" cxnId="{837902EA-4C8C-40A5-AAFD-03E7AB63FF7A}">
      <dgm:prSet/>
      <dgm:spPr/>
      <dgm:t>
        <a:bodyPr/>
        <a:lstStyle/>
        <a:p>
          <a:endParaRPr lang="en-GB"/>
        </a:p>
      </dgm:t>
    </dgm:pt>
    <dgm:pt modelId="{68A8570F-2F1F-4192-A75D-2221BE9D4315}">
      <dgm:prSet/>
      <dgm:spPr/>
      <dgm:t>
        <a:bodyPr/>
        <a:lstStyle/>
        <a:p>
          <a:r>
            <a:rPr lang="en-GB" dirty="0"/>
            <a:t>Captain</a:t>
          </a:r>
        </a:p>
      </dgm:t>
    </dgm:pt>
    <dgm:pt modelId="{1D53F241-DFC9-4D98-A8AD-0653BE5728B5}" type="parTrans" cxnId="{14C4BFA7-502D-4079-AB96-722AC14EC7F8}">
      <dgm:prSet/>
      <dgm:spPr/>
      <dgm:t>
        <a:bodyPr/>
        <a:lstStyle/>
        <a:p>
          <a:endParaRPr lang="en-GB"/>
        </a:p>
      </dgm:t>
    </dgm:pt>
    <dgm:pt modelId="{B8D245B3-70C8-4AC3-9446-77F77868671F}" type="sibTrans" cxnId="{14C4BFA7-502D-4079-AB96-722AC14EC7F8}">
      <dgm:prSet/>
      <dgm:spPr/>
      <dgm:t>
        <a:bodyPr/>
        <a:lstStyle/>
        <a:p>
          <a:endParaRPr lang="en-GB"/>
        </a:p>
      </dgm:t>
    </dgm:pt>
    <dgm:pt modelId="{4F88165A-F3D8-432A-8379-4ED785BC4483}" type="pres">
      <dgm:prSet presAssocID="{2A2CD615-BB7A-46D7-8137-4F14E5C9F3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904BA3-313B-4B15-9EB4-58C91A9DD941}" type="pres">
      <dgm:prSet presAssocID="{B3216BB2-A269-47D4-B3C8-350681B8016B}" presName="hierRoot1" presStyleCnt="0">
        <dgm:presLayoutVars>
          <dgm:hierBranch val="r"/>
        </dgm:presLayoutVars>
      </dgm:prSet>
      <dgm:spPr/>
    </dgm:pt>
    <dgm:pt modelId="{10B39368-AB53-4CF7-BE79-998002F9BD13}" type="pres">
      <dgm:prSet presAssocID="{B3216BB2-A269-47D4-B3C8-350681B8016B}" presName="rootComposite1" presStyleCnt="0"/>
      <dgm:spPr/>
    </dgm:pt>
    <dgm:pt modelId="{526B5D71-30A1-4A58-AA0D-635A3511A9CC}" type="pres">
      <dgm:prSet presAssocID="{B3216BB2-A269-47D4-B3C8-350681B8016B}" presName="rootText1" presStyleLbl="node0" presStyleIdx="0" presStyleCnt="1">
        <dgm:presLayoutVars>
          <dgm:chPref val="3"/>
        </dgm:presLayoutVars>
      </dgm:prSet>
      <dgm:spPr/>
    </dgm:pt>
    <dgm:pt modelId="{962668B8-962D-41C4-846E-FDDFF8643BF0}" type="pres">
      <dgm:prSet presAssocID="{B3216BB2-A269-47D4-B3C8-350681B8016B}" presName="rootConnector1" presStyleLbl="node1" presStyleIdx="0" presStyleCnt="0"/>
      <dgm:spPr/>
    </dgm:pt>
    <dgm:pt modelId="{18E8F50B-D39D-44C4-9F64-38A622C6935D}" type="pres">
      <dgm:prSet presAssocID="{B3216BB2-A269-47D4-B3C8-350681B8016B}" presName="hierChild2" presStyleCnt="0"/>
      <dgm:spPr/>
    </dgm:pt>
    <dgm:pt modelId="{FFEDA5FE-70FB-46C3-9FD1-AC42A12621D5}" type="pres">
      <dgm:prSet presAssocID="{DA68061F-AE5C-4815-B7CF-BD888244CB40}" presName="Name50" presStyleLbl="parChTrans1D2" presStyleIdx="0" presStyleCnt="3"/>
      <dgm:spPr/>
    </dgm:pt>
    <dgm:pt modelId="{D5467E4A-3CC4-4FD3-9998-08913AA859EF}" type="pres">
      <dgm:prSet presAssocID="{ACF4027B-1D58-4C8B-9D86-44EFBFD10B76}" presName="hierRoot2" presStyleCnt="0">
        <dgm:presLayoutVars>
          <dgm:hierBranch val="init"/>
        </dgm:presLayoutVars>
      </dgm:prSet>
      <dgm:spPr/>
    </dgm:pt>
    <dgm:pt modelId="{5AA7367F-6814-4611-B0F0-59115B12C0F1}" type="pres">
      <dgm:prSet presAssocID="{ACF4027B-1D58-4C8B-9D86-44EFBFD10B76}" presName="rootComposite" presStyleCnt="0"/>
      <dgm:spPr/>
    </dgm:pt>
    <dgm:pt modelId="{F4B36AC6-2F1D-403E-B335-32AED49B8D4E}" type="pres">
      <dgm:prSet presAssocID="{ACF4027B-1D58-4C8B-9D86-44EFBFD10B76}" presName="rootText" presStyleLbl="node2" presStyleIdx="0" presStyleCnt="3">
        <dgm:presLayoutVars>
          <dgm:chPref val="3"/>
        </dgm:presLayoutVars>
      </dgm:prSet>
      <dgm:spPr/>
    </dgm:pt>
    <dgm:pt modelId="{D4CFEE40-47A5-4F7B-98FD-E2B6D149F436}" type="pres">
      <dgm:prSet presAssocID="{ACF4027B-1D58-4C8B-9D86-44EFBFD10B76}" presName="rootConnector" presStyleLbl="node2" presStyleIdx="0" presStyleCnt="3"/>
      <dgm:spPr/>
    </dgm:pt>
    <dgm:pt modelId="{F53DC4BC-C821-4DC2-B54D-2BE60B5B50D5}" type="pres">
      <dgm:prSet presAssocID="{ACF4027B-1D58-4C8B-9D86-44EFBFD10B76}" presName="hierChild4" presStyleCnt="0"/>
      <dgm:spPr/>
    </dgm:pt>
    <dgm:pt modelId="{30EE8114-8AA5-4914-9492-1F586F70EA4C}" type="pres">
      <dgm:prSet presAssocID="{ACF4027B-1D58-4C8B-9D86-44EFBFD10B76}" presName="hierChild5" presStyleCnt="0"/>
      <dgm:spPr/>
    </dgm:pt>
    <dgm:pt modelId="{647D033D-9BAC-48B5-90E6-7BC87D3CD2D4}" type="pres">
      <dgm:prSet presAssocID="{7444ECF8-50DA-4E9A-9B03-3BF84712FD46}" presName="Name50" presStyleLbl="parChTrans1D2" presStyleIdx="1" presStyleCnt="3"/>
      <dgm:spPr/>
    </dgm:pt>
    <dgm:pt modelId="{743F0142-D623-4349-A73D-55D7B8BCD3D0}" type="pres">
      <dgm:prSet presAssocID="{9D261FF9-C856-4776-9DB4-2E1AE2751BC0}" presName="hierRoot2" presStyleCnt="0">
        <dgm:presLayoutVars>
          <dgm:hierBranch val="init"/>
        </dgm:presLayoutVars>
      </dgm:prSet>
      <dgm:spPr/>
    </dgm:pt>
    <dgm:pt modelId="{1F43578B-DC28-4046-9515-1DC9E4D19B3D}" type="pres">
      <dgm:prSet presAssocID="{9D261FF9-C856-4776-9DB4-2E1AE2751BC0}" presName="rootComposite" presStyleCnt="0"/>
      <dgm:spPr/>
    </dgm:pt>
    <dgm:pt modelId="{68FD1CB5-1080-4BCD-A0CA-E0B237636E62}" type="pres">
      <dgm:prSet presAssocID="{9D261FF9-C856-4776-9DB4-2E1AE2751BC0}" presName="rootText" presStyleLbl="node2" presStyleIdx="1" presStyleCnt="3">
        <dgm:presLayoutVars>
          <dgm:chPref val="3"/>
        </dgm:presLayoutVars>
      </dgm:prSet>
      <dgm:spPr/>
    </dgm:pt>
    <dgm:pt modelId="{92CD2CED-3744-4908-A452-2CB29D3A028C}" type="pres">
      <dgm:prSet presAssocID="{9D261FF9-C856-4776-9DB4-2E1AE2751BC0}" presName="rootConnector" presStyleLbl="node2" presStyleIdx="1" presStyleCnt="3"/>
      <dgm:spPr/>
    </dgm:pt>
    <dgm:pt modelId="{45156060-43BF-49CF-A970-D1919C442CBA}" type="pres">
      <dgm:prSet presAssocID="{9D261FF9-C856-4776-9DB4-2E1AE2751BC0}" presName="hierChild4" presStyleCnt="0"/>
      <dgm:spPr/>
    </dgm:pt>
    <dgm:pt modelId="{688C9CAD-8F2E-4888-91F6-F33441DA071F}" type="pres">
      <dgm:prSet presAssocID="{9D261FF9-C856-4776-9DB4-2E1AE2751BC0}" presName="hierChild5" presStyleCnt="0"/>
      <dgm:spPr/>
    </dgm:pt>
    <dgm:pt modelId="{B7248143-F0B6-49C4-A6D0-2F2BB7C3BC23}" type="pres">
      <dgm:prSet presAssocID="{1D53F241-DFC9-4D98-A8AD-0653BE5728B5}" presName="Name50" presStyleLbl="parChTrans1D2" presStyleIdx="2" presStyleCnt="3"/>
      <dgm:spPr/>
    </dgm:pt>
    <dgm:pt modelId="{B793E299-B3A6-4CCF-A8D9-56C8283C9988}" type="pres">
      <dgm:prSet presAssocID="{68A8570F-2F1F-4192-A75D-2221BE9D4315}" presName="hierRoot2" presStyleCnt="0">
        <dgm:presLayoutVars>
          <dgm:hierBranch val="init"/>
        </dgm:presLayoutVars>
      </dgm:prSet>
      <dgm:spPr/>
    </dgm:pt>
    <dgm:pt modelId="{991FF490-A3BE-4CB1-AEF6-D689EE216317}" type="pres">
      <dgm:prSet presAssocID="{68A8570F-2F1F-4192-A75D-2221BE9D4315}" presName="rootComposite" presStyleCnt="0"/>
      <dgm:spPr/>
    </dgm:pt>
    <dgm:pt modelId="{CE498C6F-2843-4062-9567-F1A06A7E9129}" type="pres">
      <dgm:prSet presAssocID="{68A8570F-2F1F-4192-A75D-2221BE9D4315}" presName="rootText" presStyleLbl="node2" presStyleIdx="2" presStyleCnt="3">
        <dgm:presLayoutVars>
          <dgm:chPref val="3"/>
        </dgm:presLayoutVars>
      </dgm:prSet>
      <dgm:spPr/>
    </dgm:pt>
    <dgm:pt modelId="{E5236AF3-E7BD-4BCD-A50D-E807082FD58B}" type="pres">
      <dgm:prSet presAssocID="{68A8570F-2F1F-4192-A75D-2221BE9D4315}" presName="rootConnector" presStyleLbl="node2" presStyleIdx="2" presStyleCnt="3"/>
      <dgm:spPr/>
    </dgm:pt>
    <dgm:pt modelId="{430D90B3-06EE-455D-83B9-633CA01A00F3}" type="pres">
      <dgm:prSet presAssocID="{68A8570F-2F1F-4192-A75D-2221BE9D4315}" presName="hierChild4" presStyleCnt="0"/>
      <dgm:spPr/>
    </dgm:pt>
    <dgm:pt modelId="{A650054E-2438-4751-B370-F3DD5C4B8F46}" type="pres">
      <dgm:prSet presAssocID="{68A8570F-2F1F-4192-A75D-2221BE9D4315}" presName="hierChild5" presStyleCnt="0"/>
      <dgm:spPr/>
    </dgm:pt>
    <dgm:pt modelId="{20A10EFD-45FC-4D54-BCA5-BF817FD56E06}" type="pres">
      <dgm:prSet presAssocID="{B3216BB2-A269-47D4-B3C8-350681B8016B}" presName="hierChild3" presStyleCnt="0"/>
      <dgm:spPr/>
    </dgm:pt>
  </dgm:ptLst>
  <dgm:cxnLst>
    <dgm:cxn modelId="{5F4C1417-F336-4DAA-9FFF-55FFA34E744E}" type="presOf" srcId="{68A8570F-2F1F-4192-A75D-2221BE9D4315}" destId="{CE498C6F-2843-4062-9567-F1A06A7E9129}" srcOrd="0" destOrd="0" presId="urn:microsoft.com/office/officeart/2005/8/layout/orgChart1"/>
    <dgm:cxn modelId="{D604E02B-6FCA-48E8-BA72-CEA3561EA9F5}" type="presOf" srcId="{ACF4027B-1D58-4C8B-9D86-44EFBFD10B76}" destId="{F4B36AC6-2F1D-403E-B335-32AED49B8D4E}" srcOrd="0" destOrd="0" presId="urn:microsoft.com/office/officeart/2005/8/layout/orgChart1"/>
    <dgm:cxn modelId="{D4412637-2989-4A43-A3BF-81A4FB116233}" type="presOf" srcId="{B3216BB2-A269-47D4-B3C8-350681B8016B}" destId="{962668B8-962D-41C4-846E-FDDFF8643BF0}" srcOrd="1" destOrd="0" presId="urn:microsoft.com/office/officeart/2005/8/layout/orgChart1"/>
    <dgm:cxn modelId="{77239A5B-939A-4243-A1EB-ED317004FB5A}" type="presOf" srcId="{9D261FF9-C856-4776-9DB4-2E1AE2751BC0}" destId="{68FD1CB5-1080-4BCD-A0CA-E0B237636E62}" srcOrd="0" destOrd="0" presId="urn:microsoft.com/office/officeart/2005/8/layout/orgChart1"/>
    <dgm:cxn modelId="{BCA0475D-FF2D-4ECB-B9DE-EC5916838DC2}" type="presOf" srcId="{9D261FF9-C856-4776-9DB4-2E1AE2751BC0}" destId="{92CD2CED-3744-4908-A452-2CB29D3A028C}" srcOrd="1" destOrd="0" presId="urn:microsoft.com/office/officeart/2005/8/layout/orgChart1"/>
    <dgm:cxn modelId="{1F230986-E44E-48AF-BF3D-9FE885B7E75D}" type="presOf" srcId="{ACF4027B-1D58-4C8B-9D86-44EFBFD10B76}" destId="{D4CFEE40-47A5-4F7B-98FD-E2B6D149F436}" srcOrd="1" destOrd="0" presId="urn:microsoft.com/office/officeart/2005/8/layout/orgChart1"/>
    <dgm:cxn modelId="{2765D986-5FD4-4163-A914-7EEB5A3CFA01}" type="presOf" srcId="{68A8570F-2F1F-4192-A75D-2221BE9D4315}" destId="{E5236AF3-E7BD-4BCD-A50D-E807082FD58B}" srcOrd="1" destOrd="0" presId="urn:microsoft.com/office/officeart/2005/8/layout/orgChart1"/>
    <dgm:cxn modelId="{2EB0EC9A-7543-4191-8E32-AC907C47D867}" type="presOf" srcId="{7444ECF8-50DA-4E9A-9B03-3BF84712FD46}" destId="{647D033D-9BAC-48B5-90E6-7BC87D3CD2D4}" srcOrd="0" destOrd="0" presId="urn:microsoft.com/office/officeart/2005/8/layout/orgChart1"/>
    <dgm:cxn modelId="{D4474FA4-F68B-4377-991B-F79E30BB3AA5}" srcId="{2A2CD615-BB7A-46D7-8137-4F14E5C9F3F3}" destId="{B3216BB2-A269-47D4-B3C8-350681B8016B}" srcOrd="0" destOrd="0" parTransId="{A23B3629-344C-4D23-B427-9D60EEDF7329}" sibTransId="{EEC11790-9875-4176-983C-9E6F3A1750B8}"/>
    <dgm:cxn modelId="{FE588DA5-CC50-418E-9BC2-9391AEB4F9A1}" type="presOf" srcId="{1D53F241-DFC9-4D98-A8AD-0653BE5728B5}" destId="{B7248143-F0B6-49C4-A6D0-2F2BB7C3BC23}" srcOrd="0" destOrd="0" presId="urn:microsoft.com/office/officeart/2005/8/layout/orgChart1"/>
    <dgm:cxn modelId="{14C4BFA7-502D-4079-AB96-722AC14EC7F8}" srcId="{B3216BB2-A269-47D4-B3C8-350681B8016B}" destId="{68A8570F-2F1F-4192-A75D-2221BE9D4315}" srcOrd="2" destOrd="0" parTransId="{1D53F241-DFC9-4D98-A8AD-0653BE5728B5}" sibTransId="{B8D245B3-70C8-4AC3-9446-77F77868671F}"/>
    <dgm:cxn modelId="{12D53BAB-2CFC-4C63-8F12-8CE6F0E35604}" type="presOf" srcId="{DA68061F-AE5C-4815-B7CF-BD888244CB40}" destId="{FFEDA5FE-70FB-46C3-9FD1-AC42A12621D5}" srcOrd="0" destOrd="0" presId="urn:microsoft.com/office/officeart/2005/8/layout/orgChart1"/>
    <dgm:cxn modelId="{D5B09EB9-A3F7-4880-AD11-C9214709638C}" srcId="{B3216BB2-A269-47D4-B3C8-350681B8016B}" destId="{ACF4027B-1D58-4C8B-9D86-44EFBFD10B76}" srcOrd="0" destOrd="0" parTransId="{DA68061F-AE5C-4815-B7CF-BD888244CB40}" sibTransId="{2DB09CA3-418C-470A-A7FA-79E25C8AF622}"/>
    <dgm:cxn modelId="{C5CF67E2-2A54-4160-8CE7-E884EFE95C28}" type="presOf" srcId="{2A2CD615-BB7A-46D7-8137-4F14E5C9F3F3}" destId="{4F88165A-F3D8-432A-8379-4ED785BC4483}" srcOrd="0" destOrd="0" presId="urn:microsoft.com/office/officeart/2005/8/layout/orgChart1"/>
    <dgm:cxn modelId="{975DF8E6-46FA-4331-B2A8-B51B5BF5E606}" type="presOf" srcId="{B3216BB2-A269-47D4-B3C8-350681B8016B}" destId="{526B5D71-30A1-4A58-AA0D-635A3511A9CC}" srcOrd="0" destOrd="0" presId="urn:microsoft.com/office/officeart/2005/8/layout/orgChart1"/>
    <dgm:cxn modelId="{837902EA-4C8C-40A5-AAFD-03E7AB63FF7A}" srcId="{B3216BB2-A269-47D4-B3C8-350681B8016B}" destId="{9D261FF9-C856-4776-9DB4-2E1AE2751BC0}" srcOrd="1" destOrd="0" parTransId="{7444ECF8-50DA-4E9A-9B03-3BF84712FD46}" sibTransId="{B3F1273C-BC62-4696-89E1-5ACDBBC482D4}"/>
    <dgm:cxn modelId="{149B40DC-C53E-4D60-AD8B-F0D057C378FC}" type="presParOf" srcId="{4F88165A-F3D8-432A-8379-4ED785BC4483}" destId="{00904BA3-313B-4B15-9EB4-58C91A9DD941}" srcOrd="0" destOrd="0" presId="urn:microsoft.com/office/officeart/2005/8/layout/orgChart1"/>
    <dgm:cxn modelId="{5DC1D05A-FE62-4042-B9A8-0614E039AC89}" type="presParOf" srcId="{00904BA3-313B-4B15-9EB4-58C91A9DD941}" destId="{10B39368-AB53-4CF7-BE79-998002F9BD13}" srcOrd="0" destOrd="0" presId="urn:microsoft.com/office/officeart/2005/8/layout/orgChart1"/>
    <dgm:cxn modelId="{7CECDABB-45B2-4CF5-8BCF-1796C1F56B12}" type="presParOf" srcId="{10B39368-AB53-4CF7-BE79-998002F9BD13}" destId="{526B5D71-30A1-4A58-AA0D-635A3511A9CC}" srcOrd="0" destOrd="0" presId="urn:microsoft.com/office/officeart/2005/8/layout/orgChart1"/>
    <dgm:cxn modelId="{D4F66A15-597D-4546-881F-59D45B87F095}" type="presParOf" srcId="{10B39368-AB53-4CF7-BE79-998002F9BD13}" destId="{962668B8-962D-41C4-846E-FDDFF8643BF0}" srcOrd="1" destOrd="0" presId="urn:microsoft.com/office/officeart/2005/8/layout/orgChart1"/>
    <dgm:cxn modelId="{69681295-C820-4AD4-BADB-AAA855E63DA3}" type="presParOf" srcId="{00904BA3-313B-4B15-9EB4-58C91A9DD941}" destId="{18E8F50B-D39D-44C4-9F64-38A622C6935D}" srcOrd="1" destOrd="0" presId="urn:microsoft.com/office/officeart/2005/8/layout/orgChart1"/>
    <dgm:cxn modelId="{E4340895-7181-4AF3-986D-0296076ACC7A}" type="presParOf" srcId="{18E8F50B-D39D-44C4-9F64-38A622C6935D}" destId="{FFEDA5FE-70FB-46C3-9FD1-AC42A12621D5}" srcOrd="0" destOrd="0" presId="urn:microsoft.com/office/officeart/2005/8/layout/orgChart1"/>
    <dgm:cxn modelId="{59568979-5CF4-48A5-8C3B-ED8A07C3FCAA}" type="presParOf" srcId="{18E8F50B-D39D-44C4-9F64-38A622C6935D}" destId="{D5467E4A-3CC4-4FD3-9998-08913AA859EF}" srcOrd="1" destOrd="0" presId="urn:microsoft.com/office/officeart/2005/8/layout/orgChart1"/>
    <dgm:cxn modelId="{C201E507-2CD2-4045-AE04-71F7133BA253}" type="presParOf" srcId="{D5467E4A-3CC4-4FD3-9998-08913AA859EF}" destId="{5AA7367F-6814-4611-B0F0-59115B12C0F1}" srcOrd="0" destOrd="0" presId="urn:microsoft.com/office/officeart/2005/8/layout/orgChart1"/>
    <dgm:cxn modelId="{3477CB51-0041-4C49-A0AE-9BEDB0929838}" type="presParOf" srcId="{5AA7367F-6814-4611-B0F0-59115B12C0F1}" destId="{F4B36AC6-2F1D-403E-B335-32AED49B8D4E}" srcOrd="0" destOrd="0" presId="urn:microsoft.com/office/officeart/2005/8/layout/orgChart1"/>
    <dgm:cxn modelId="{20599822-159C-4F92-8F0B-14327853E772}" type="presParOf" srcId="{5AA7367F-6814-4611-B0F0-59115B12C0F1}" destId="{D4CFEE40-47A5-4F7B-98FD-E2B6D149F436}" srcOrd="1" destOrd="0" presId="urn:microsoft.com/office/officeart/2005/8/layout/orgChart1"/>
    <dgm:cxn modelId="{487BEF97-729B-4A58-8F44-767B5EC40D10}" type="presParOf" srcId="{D5467E4A-3CC4-4FD3-9998-08913AA859EF}" destId="{F53DC4BC-C821-4DC2-B54D-2BE60B5B50D5}" srcOrd="1" destOrd="0" presId="urn:microsoft.com/office/officeart/2005/8/layout/orgChart1"/>
    <dgm:cxn modelId="{E84623A1-B339-47E4-A042-1C2F38A704B8}" type="presParOf" srcId="{D5467E4A-3CC4-4FD3-9998-08913AA859EF}" destId="{30EE8114-8AA5-4914-9492-1F586F70EA4C}" srcOrd="2" destOrd="0" presId="urn:microsoft.com/office/officeart/2005/8/layout/orgChart1"/>
    <dgm:cxn modelId="{406A2099-6B21-4D64-AD6D-7EBE0FC15DF5}" type="presParOf" srcId="{18E8F50B-D39D-44C4-9F64-38A622C6935D}" destId="{647D033D-9BAC-48B5-90E6-7BC87D3CD2D4}" srcOrd="2" destOrd="0" presId="urn:microsoft.com/office/officeart/2005/8/layout/orgChart1"/>
    <dgm:cxn modelId="{CFD53816-443E-4ACA-B6E5-C51E13E06810}" type="presParOf" srcId="{18E8F50B-D39D-44C4-9F64-38A622C6935D}" destId="{743F0142-D623-4349-A73D-55D7B8BCD3D0}" srcOrd="3" destOrd="0" presId="urn:microsoft.com/office/officeart/2005/8/layout/orgChart1"/>
    <dgm:cxn modelId="{EC12E8D1-3C50-493B-A6FE-9E3E7D4E6E4E}" type="presParOf" srcId="{743F0142-D623-4349-A73D-55D7B8BCD3D0}" destId="{1F43578B-DC28-4046-9515-1DC9E4D19B3D}" srcOrd="0" destOrd="0" presId="urn:microsoft.com/office/officeart/2005/8/layout/orgChart1"/>
    <dgm:cxn modelId="{94561947-267F-458D-8C71-4011D948E9AE}" type="presParOf" srcId="{1F43578B-DC28-4046-9515-1DC9E4D19B3D}" destId="{68FD1CB5-1080-4BCD-A0CA-E0B237636E62}" srcOrd="0" destOrd="0" presId="urn:microsoft.com/office/officeart/2005/8/layout/orgChart1"/>
    <dgm:cxn modelId="{7E7901D6-FFFE-4E88-919C-7DC7C241ECF7}" type="presParOf" srcId="{1F43578B-DC28-4046-9515-1DC9E4D19B3D}" destId="{92CD2CED-3744-4908-A452-2CB29D3A028C}" srcOrd="1" destOrd="0" presId="urn:microsoft.com/office/officeart/2005/8/layout/orgChart1"/>
    <dgm:cxn modelId="{4D38E008-93DB-48EC-84C5-C67460FE16C6}" type="presParOf" srcId="{743F0142-D623-4349-A73D-55D7B8BCD3D0}" destId="{45156060-43BF-49CF-A970-D1919C442CBA}" srcOrd="1" destOrd="0" presId="urn:microsoft.com/office/officeart/2005/8/layout/orgChart1"/>
    <dgm:cxn modelId="{0987B978-5B5A-4C21-AE04-D548E45F3EDD}" type="presParOf" srcId="{743F0142-D623-4349-A73D-55D7B8BCD3D0}" destId="{688C9CAD-8F2E-4888-91F6-F33441DA071F}" srcOrd="2" destOrd="0" presId="urn:microsoft.com/office/officeart/2005/8/layout/orgChart1"/>
    <dgm:cxn modelId="{E821A480-63B5-4CCD-A9F5-4D1498C6A16F}" type="presParOf" srcId="{18E8F50B-D39D-44C4-9F64-38A622C6935D}" destId="{B7248143-F0B6-49C4-A6D0-2F2BB7C3BC23}" srcOrd="4" destOrd="0" presId="urn:microsoft.com/office/officeart/2005/8/layout/orgChart1"/>
    <dgm:cxn modelId="{46AEE193-E04A-4F6F-A9ED-3890CF5D2954}" type="presParOf" srcId="{18E8F50B-D39D-44C4-9F64-38A622C6935D}" destId="{B793E299-B3A6-4CCF-A8D9-56C8283C9988}" srcOrd="5" destOrd="0" presId="urn:microsoft.com/office/officeart/2005/8/layout/orgChart1"/>
    <dgm:cxn modelId="{CC3DEA5C-FD7A-4E25-8919-05D07EC1BF3C}" type="presParOf" srcId="{B793E299-B3A6-4CCF-A8D9-56C8283C9988}" destId="{991FF490-A3BE-4CB1-AEF6-D689EE216317}" srcOrd="0" destOrd="0" presId="urn:microsoft.com/office/officeart/2005/8/layout/orgChart1"/>
    <dgm:cxn modelId="{39EF730E-AAF6-4BC1-9885-9CB08D31EF6E}" type="presParOf" srcId="{991FF490-A3BE-4CB1-AEF6-D689EE216317}" destId="{CE498C6F-2843-4062-9567-F1A06A7E9129}" srcOrd="0" destOrd="0" presId="urn:microsoft.com/office/officeart/2005/8/layout/orgChart1"/>
    <dgm:cxn modelId="{27C995E5-5438-485F-A191-2237E582FA34}" type="presParOf" srcId="{991FF490-A3BE-4CB1-AEF6-D689EE216317}" destId="{E5236AF3-E7BD-4BCD-A50D-E807082FD58B}" srcOrd="1" destOrd="0" presId="urn:microsoft.com/office/officeart/2005/8/layout/orgChart1"/>
    <dgm:cxn modelId="{0CA8D050-CF8B-4A66-813F-94C258C99323}" type="presParOf" srcId="{B793E299-B3A6-4CCF-A8D9-56C8283C9988}" destId="{430D90B3-06EE-455D-83B9-633CA01A00F3}" srcOrd="1" destOrd="0" presId="urn:microsoft.com/office/officeart/2005/8/layout/orgChart1"/>
    <dgm:cxn modelId="{9ED07C6A-E0F6-43AB-A252-76525FAB0A9A}" type="presParOf" srcId="{B793E299-B3A6-4CCF-A8D9-56C8283C9988}" destId="{A650054E-2438-4751-B370-F3DD5C4B8F46}" srcOrd="2" destOrd="0" presId="urn:microsoft.com/office/officeart/2005/8/layout/orgChart1"/>
    <dgm:cxn modelId="{1F7C3694-D36C-408D-BD15-F2DD99C2535F}" type="presParOf" srcId="{00904BA3-313B-4B15-9EB4-58C91A9DD941}" destId="{20A10EFD-45FC-4D54-BCA5-BF817FD56E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2CD615-BB7A-46D7-8137-4F14E5C9F3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216BB2-A269-47D4-B3C8-350681B8016B}">
      <dgm:prSet phldrT="[Text]"/>
      <dgm:spPr/>
      <dgm:t>
        <a:bodyPr/>
        <a:lstStyle/>
        <a:p>
          <a:r>
            <a:rPr lang="en-GB" dirty="0"/>
            <a:t>Women’s</a:t>
          </a:r>
        </a:p>
      </dgm:t>
    </dgm:pt>
    <dgm:pt modelId="{A23B3629-344C-4D23-B427-9D60EEDF7329}" type="parTrans" cxnId="{D4474FA4-F68B-4377-991B-F79E30BB3AA5}">
      <dgm:prSet/>
      <dgm:spPr/>
      <dgm:t>
        <a:bodyPr/>
        <a:lstStyle/>
        <a:p>
          <a:endParaRPr lang="en-GB"/>
        </a:p>
      </dgm:t>
    </dgm:pt>
    <dgm:pt modelId="{EEC11790-9875-4176-983C-9E6F3A1750B8}" type="sibTrans" cxnId="{D4474FA4-F68B-4377-991B-F79E30BB3AA5}">
      <dgm:prSet/>
      <dgm:spPr/>
      <dgm:t>
        <a:bodyPr/>
        <a:lstStyle/>
        <a:p>
          <a:endParaRPr lang="en-GB"/>
        </a:p>
      </dgm:t>
    </dgm:pt>
    <dgm:pt modelId="{ACF4027B-1D58-4C8B-9D86-44EFBFD10B76}">
      <dgm:prSet phldrT="[Text]"/>
      <dgm:spPr/>
      <dgm:t>
        <a:bodyPr/>
        <a:lstStyle/>
        <a:p>
          <a:r>
            <a:rPr lang="en-GB" dirty="0"/>
            <a:t>Head Coach</a:t>
          </a:r>
        </a:p>
      </dgm:t>
    </dgm:pt>
    <dgm:pt modelId="{DA68061F-AE5C-4815-B7CF-BD888244CB40}" type="parTrans" cxnId="{D5B09EB9-A3F7-4880-AD11-C9214709638C}">
      <dgm:prSet/>
      <dgm:spPr/>
      <dgm:t>
        <a:bodyPr/>
        <a:lstStyle/>
        <a:p>
          <a:endParaRPr lang="en-GB"/>
        </a:p>
      </dgm:t>
    </dgm:pt>
    <dgm:pt modelId="{2DB09CA3-418C-470A-A7FA-79E25C8AF622}" type="sibTrans" cxnId="{D5B09EB9-A3F7-4880-AD11-C9214709638C}">
      <dgm:prSet/>
      <dgm:spPr/>
      <dgm:t>
        <a:bodyPr/>
        <a:lstStyle/>
        <a:p>
          <a:endParaRPr lang="en-GB"/>
        </a:p>
      </dgm:t>
    </dgm:pt>
    <dgm:pt modelId="{9D261FF9-C856-4776-9DB4-2E1AE2751BC0}">
      <dgm:prSet/>
      <dgm:spPr/>
      <dgm:t>
        <a:bodyPr/>
        <a:lstStyle/>
        <a:p>
          <a:r>
            <a:rPr lang="en-GB" dirty="0"/>
            <a:t>Manager</a:t>
          </a:r>
        </a:p>
      </dgm:t>
    </dgm:pt>
    <dgm:pt modelId="{7444ECF8-50DA-4E9A-9B03-3BF84712FD46}" type="parTrans" cxnId="{837902EA-4C8C-40A5-AAFD-03E7AB63FF7A}">
      <dgm:prSet/>
      <dgm:spPr/>
      <dgm:t>
        <a:bodyPr/>
        <a:lstStyle/>
        <a:p>
          <a:endParaRPr lang="en-GB"/>
        </a:p>
      </dgm:t>
    </dgm:pt>
    <dgm:pt modelId="{B3F1273C-BC62-4696-89E1-5ACDBBC482D4}" type="sibTrans" cxnId="{837902EA-4C8C-40A5-AAFD-03E7AB63FF7A}">
      <dgm:prSet/>
      <dgm:spPr/>
      <dgm:t>
        <a:bodyPr/>
        <a:lstStyle/>
        <a:p>
          <a:endParaRPr lang="en-GB"/>
        </a:p>
      </dgm:t>
    </dgm:pt>
    <dgm:pt modelId="{68A8570F-2F1F-4192-A75D-2221BE9D4315}">
      <dgm:prSet/>
      <dgm:spPr/>
      <dgm:t>
        <a:bodyPr/>
        <a:lstStyle/>
        <a:p>
          <a:r>
            <a:rPr lang="en-GB" dirty="0"/>
            <a:t>Captain</a:t>
          </a:r>
        </a:p>
      </dgm:t>
    </dgm:pt>
    <dgm:pt modelId="{1D53F241-DFC9-4D98-A8AD-0653BE5728B5}" type="parTrans" cxnId="{14C4BFA7-502D-4079-AB96-722AC14EC7F8}">
      <dgm:prSet/>
      <dgm:spPr/>
      <dgm:t>
        <a:bodyPr/>
        <a:lstStyle/>
        <a:p>
          <a:endParaRPr lang="en-GB"/>
        </a:p>
      </dgm:t>
    </dgm:pt>
    <dgm:pt modelId="{B8D245B3-70C8-4AC3-9446-77F77868671F}" type="sibTrans" cxnId="{14C4BFA7-502D-4079-AB96-722AC14EC7F8}">
      <dgm:prSet/>
      <dgm:spPr/>
      <dgm:t>
        <a:bodyPr/>
        <a:lstStyle/>
        <a:p>
          <a:endParaRPr lang="en-GB"/>
        </a:p>
      </dgm:t>
    </dgm:pt>
    <dgm:pt modelId="{75EB28F7-9D23-4ECD-A49A-CB7C520F8EB2}" type="pres">
      <dgm:prSet presAssocID="{2A2CD615-BB7A-46D7-8137-4F14E5C9F3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F53A1C9-BF0B-479B-9422-6A5F514C1B9C}" type="pres">
      <dgm:prSet presAssocID="{B3216BB2-A269-47D4-B3C8-350681B8016B}" presName="hierRoot1" presStyleCnt="0">
        <dgm:presLayoutVars>
          <dgm:hierBranch val="r"/>
        </dgm:presLayoutVars>
      </dgm:prSet>
      <dgm:spPr/>
    </dgm:pt>
    <dgm:pt modelId="{C471E261-81B6-476A-8298-85305A45A627}" type="pres">
      <dgm:prSet presAssocID="{B3216BB2-A269-47D4-B3C8-350681B8016B}" presName="rootComposite1" presStyleCnt="0"/>
      <dgm:spPr/>
    </dgm:pt>
    <dgm:pt modelId="{09F6AEFB-E2FF-4BC3-B920-D9A171D79FEC}" type="pres">
      <dgm:prSet presAssocID="{B3216BB2-A269-47D4-B3C8-350681B8016B}" presName="rootText1" presStyleLbl="node0" presStyleIdx="0" presStyleCnt="1">
        <dgm:presLayoutVars>
          <dgm:chPref val="3"/>
        </dgm:presLayoutVars>
      </dgm:prSet>
      <dgm:spPr/>
    </dgm:pt>
    <dgm:pt modelId="{33526B60-AC31-48E2-A1FA-E2B40F8AF156}" type="pres">
      <dgm:prSet presAssocID="{B3216BB2-A269-47D4-B3C8-350681B8016B}" presName="rootConnector1" presStyleLbl="node1" presStyleIdx="0" presStyleCnt="0"/>
      <dgm:spPr/>
    </dgm:pt>
    <dgm:pt modelId="{9384F68A-AA86-4925-BE75-9696140C4F87}" type="pres">
      <dgm:prSet presAssocID="{B3216BB2-A269-47D4-B3C8-350681B8016B}" presName="hierChild2" presStyleCnt="0"/>
      <dgm:spPr/>
    </dgm:pt>
    <dgm:pt modelId="{F1CD4517-2521-4DED-8862-4D2214E50B58}" type="pres">
      <dgm:prSet presAssocID="{DA68061F-AE5C-4815-B7CF-BD888244CB40}" presName="Name50" presStyleLbl="parChTrans1D2" presStyleIdx="0" presStyleCnt="3"/>
      <dgm:spPr/>
    </dgm:pt>
    <dgm:pt modelId="{7AAB9224-C29B-4D37-B902-56C692D8B1EB}" type="pres">
      <dgm:prSet presAssocID="{ACF4027B-1D58-4C8B-9D86-44EFBFD10B76}" presName="hierRoot2" presStyleCnt="0">
        <dgm:presLayoutVars>
          <dgm:hierBranch val="init"/>
        </dgm:presLayoutVars>
      </dgm:prSet>
      <dgm:spPr/>
    </dgm:pt>
    <dgm:pt modelId="{CFBC8D24-E222-468C-AE91-824D6B789A54}" type="pres">
      <dgm:prSet presAssocID="{ACF4027B-1D58-4C8B-9D86-44EFBFD10B76}" presName="rootComposite" presStyleCnt="0"/>
      <dgm:spPr/>
    </dgm:pt>
    <dgm:pt modelId="{168FE464-751C-410B-B2B2-1972BE31D8BE}" type="pres">
      <dgm:prSet presAssocID="{ACF4027B-1D58-4C8B-9D86-44EFBFD10B76}" presName="rootText" presStyleLbl="node2" presStyleIdx="0" presStyleCnt="3">
        <dgm:presLayoutVars>
          <dgm:chPref val="3"/>
        </dgm:presLayoutVars>
      </dgm:prSet>
      <dgm:spPr/>
    </dgm:pt>
    <dgm:pt modelId="{BD12EB34-6552-4E08-8243-0139AC950C80}" type="pres">
      <dgm:prSet presAssocID="{ACF4027B-1D58-4C8B-9D86-44EFBFD10B76}" presName="rootConnector" presStyleLbl="node2" presStyleIdx="0" presStyleCnt="3"/>
      <dgm:spPr/>
    </dgm:pt>
    <dgm:pt modelId="{109FD717-5BDE-4E0B-BB44-45C599EECF42}" type="pres">
      <dgm:prSet presAssocID="{ACF4027B-1D58-4C8B-9D86-44EFBFD10B76}" presName="hierChild4" presStyleCnt="0"/>
      <dgm:spPr/>
    </dgm:pt>
    <dgm:pt modelId="{7B6534F4-35D8-435F-8FD2-4010BDA5862C}" type="pres">
      <dgm:prSet presAssocID="{ACF4027B-1D58-4C8B-9D86-44EFBFD10B76}" presName="hierChild5" presStyleCnt="0"/>
      <dgm:spPr/>
    </dgm:pt>
    <dgm:pt modelId="{8619F308-11DA-4B17-8312-8E0ABD4CF022}" type="pres">
      <dgm:prSet presAssocID="{7444ECF8-50DA-4E9A-9B03-3BF84712FD46}" presName="Name50" presStyleLbl="parChTrans1D2" presStyleIdx="1" presStyleCnt="3"/>
      <dgm:spPr/>
    </dgm:pt>
    <dgm:pt modelId="{0921C73E-8A51-4818-872C-7EC9F9E139AF}" type="pres">
      <dgm:prSet presAssocID="{9D261FF9-C856-4776-9DB4-2E1AE2751BC0}" presName="hierRoot2" presStyleCnt="0">
        <dgm:presLayoutVars>
          <dgm:hierBranch val="init"/>
        </dgm:presLayoutVars>
      </dgm:prSet>
      <dgm:spPr/>
    </dgm:pt>
    <dgm:pt modelId="{0819635B-784F-470F-BF46-F511FCEA9C3F}" type="pres">
      <dgm:prSet presAssocID="{9D261FF9-C856-4776-9DB4-2E1AE2751BC0}" presName="rootComposite" presStyleCnt="0"/>
      <dgm:spPr/>
    </dgm:pt>
    <dgm:pt modelId="{183D2AFA-191E-4C88-A692-B60FE41FD5E6}" type="pres">
      <dgm:prSet presAssocID="{9D261FF9-C856-4776-9DB4-2E1AE2751BC0}" presName="rootText" presStyleLbl="node2" presStyleIdx="1" presStyleCnt="3">
        <dgm:presLayoutVars>
          <dgm:chPref val="3"/>
        </dgm:presLayoutVars>
      </dgm:prSet>
      <dgm:spPr/>
    </dgm:pt>
    <dgm:pt modelId="{FD1CF0A5-3806-4C6B-9253-EF427CB28320}" type="pres">
      <dgm:prSet presAssocID="{9D261FF9-C856-4776-9DB4-2E1AE2751BC0}" presName="rootConnector" presStyleLbl="node2" presStyleIdx="1" presStyleCnt="3"/>
      <dgm:spPr/>
    </dgm:pt>
    <dgm:pt modelId="{EDDDC904-577F-4B5D-98B3-D6191F147540}" type="pres">
      <dgm:prSet presAssocID="{9D261FF9-C856-4776-9DB4-2E1AE2751BC0}" presName="hierChild4" presStyleCnt="0"/>
      <dgm:spPr/>
    </dgm:pt>
    <dgm:pt modelId="{886F2F12-DE6A-4E6F-BB90-4A0DAAB4E0E3}" type="pres">
      <dgm:prSet presAssocID="{9D261FF9-C856-4776-9DB4-2E1AE2751BC0}" presName="hierChild5" presStyleCnt="0"/>
      <dgm:spPr/>
    </dgm:pt>
    <dgm:pt modelId="{6BF59C8A-1D29-443E-B120-34894BD1DCCD}" type="pres">
      <dgm:prSet presAssocID="{1D53F241-DFC9-4D98-A8AD-0653BE5728B5}" presName="Name50" presStyleLbl="parChTrans1D2" presStyleIdx="2" presStyleCnt="3"/>
      <dgm:spPr/>
    </dgm:pt>
    <dgm:pt modelId="{0AB78606-6377-4C3E-84A5-AAAB3AFC3B90}" type="pres">
      <dgm:prSet presAssocID="{68A8570F-2F1F-4192-A75D-2221BE9D4315}" presName="hierRoot2" presStyleCnt="0">
        <dgm:presLayoutVars>
          <dgm:hierBranch val="init"/>
        </dgm:presLayoutVars>
      </dgm:prSet>
      <dgm:spPr/>
    </dgm:pt>
    <dgm:pt modelId="{A7FB795C-1CFD-42EA-BC3F-5EC8A1913A13}" type="pres">
      <dgm:prSet presAssocID="{68A8570F-2F1F-4192-A75D-2221BE9D4315}" presName="rootComposite" presStyleCnt="0"/>
      <dgm:spPr/>
    </dgm:pt>
    <dgm:pt modelId="{811CCD8E-FCE3-4F68-92EE-0C943315CF73}" type="pres">
      <dgm:prSet presAssocID="{68A8570F-2F1F-4192-A75D-2221BE9D4315}" presName="rootText" presStyleLbl="node2" presStyleIdx="2" presStyleCnt="3">
        <dgm:presLayoutVars>
          <dgm:chPref val="3"/>
        </dgm:presLayoutVars>
      </dgm:prSet>
      <dgm:spPr/>
    </dgm:pt>
    <dgm:pt modelId="{0B1C1D91-0C9D-4A78-B2BD-A16A6DD8D73A}" type="pres">
      <dgm:prSet presAssocID="{68A8570F-2F1F-4192-A75D-2221BE9D4315}" presName="rootConnector" presStyleLbl="node2" presStyleIdx="2" presStyleCnt="3"/>
      <dgm:spPr/>
    </dgm:pt>
    <dgm:pt modelId="{74609E4B-596A-4569-8608-9F688912A6F3}" type="pres">
      <dgm:prSet presAssocID="{68A8570F-2F1F-4192-A75D-2221BE9D4315}" presName="hierChild4" presStyleCnt="0"/>
      <dgm:spPr/>
    </dgm:pt>
    <dgm:pt modelId="{519444B1-8F1A-4DC4-83A6-6085C5FA76B3}" type="pres">
      <dgm:prSet presAssocID="{68A8570F-2F1F-4192-A75D-2221BE9D4315}" presName="hierChild5" presStyleCnt="0"/>
      <dgm:spPr/>
    </dgm:pt>
    <dgm:pt modelId="{D9FCEF74-7520-40C9-A51C-1209504DDFF6}" type="pres">
      <dgm:prSet presAssocID="{B3216BB2-A269-47D4-B3C8-350681B8016B}" presName="hierChild3" presStyleCnt="0"/>
      <dgm:spPr/>
    </dgm:pt>
  </dgm:ptLst>
  <dgm:cxnLst>
    <dgm:cxn modelId="{CBC5C10F-FE4C-4BA7-8351-45ABF2A5535F}" type="presOf" srcId="{9D261FF9-C856-4776-9DB4-2E1AE2751BC0}" destId="{FD1CF0A5-3806-4C6B-9253-EF427CB28320}" srcOrd="1" destOrd="0" presId="urn:microsoft.com/office/officeart/2005/8/layout/orgChart1"/>
    <dgm:cxn modelId="{F302D012-A5B5-4C40-B98B-2DBA983A8B3A}" type="presOf" srcId="{2A2CD615-BB7A-46D7-8137-4F14E5C9F3F3}" destId="{75EB28F7-9D23-4ECD-A49A-CB7C520F8EB2}" srcOrd="0" destOrd="0" presId="urn:microsoft.com/office/officeart/2005/8/layout/orgChart1"/>
    <dgm:cxn modelId="{A02EA337-29D2-4EE9-BCFB-E06078EFB421}" type="presOf" srcId="{ACF4027B-1D58-4C8B-9D86-44EFBFD10B76}" destId="{BD12EB34-6552-4E08-8243-0139AC950C80}" srcOrd="1" destOrd="0" presId="urn:microsoft.com/office/officeart/2005/8/layout/orgChart1"/>
    <dgm:cxn modelId="{27CA353C-767D-4BF7-A441-A585ED1E7726}" type="presOf" srcId="{ACF4027B-1D58-4C8B-9D86-44EFBFD10B76}" destId="{168FE464-751C-410B-B2B2-1972BE31D8BE}" srcOrd="0" destOrd="0" presId="urn:microsoft.com/office/officeart/2005/8/layout/orgChart1"/>
    <dgm:cxn modelId="{21C01B61-7412-416B-B11B-46A0398C479B}" type="presOf" srcId="{68A8570F-2F1F-4192-A75D-2221BE9D4315}" destId="{0B1C1D91-0C9D-4A78-B2BD-A16A6DD8D73A}" srcOrd="1" destOrd="0" presId="urn:microsoft.com/office/officeart/2005/8/layout/orgChart1"/>
    <dgm:cxn modelId="{38313A52-4387-40D6-8687-22906A879A32}" type="presOf" srcId="{68A8570F-2F1F-4192-A75D-2221BE9D4315}" destId="{811CCD8E-FCE3-4F68-92EE-0C943315CF73}" srcOrd="0" destOrd="0" presId="urn:microsoft.com/office/officeart/2005/8/layout/orgChart1"/>
    <dgm:cxn modelId="{5EE7D856-836A-44B7-91D4-78B0A419665D}" type="presOf" srcId="{B3216BB2-A269-47D4-B3C8-350681B8016B}" destId="{09F6AEFB-E2FF-4BC3-B920-D9A171D79FEC}" srcOrd="0" destOrd="0" presId="urn:microsoft.com/office/officeart/2005/8/layout/orgChart1"/>
    <dgm:cxn modelId="{09742488-4888-4557-B261-49DEAE3F0A69}" type="presOf" srcId="{DA68061F-AE5C-4815-B7CF-BD888244CB40}" destId="{F1CD4517-2521-4DED-8862-4D2214E50B58}" srcOrd="0" destOrd="0" presId="urn:microsoft.com/office/officeart/2005/8/layout/orgChart1"/>
    <dgm:cxn modelId="{42163790-1838-49E6-9D30-870A734636B2}" type="presOf" srcId="{9D261FF9-C856-4776-9DB4-2E1AE2751BC0}" destId="{183D2AFA-191E-4C88-A692-B60FE41FD5E6}" srcOrd="0" destOrd="0" presId="urn:microsoft.com/office/officeart/2005/8/layout/orgChart1"/>
    <dgm:cxn modelId="{477E7291-8E50-47ED-BE5A-76EC261F181B}" type="presOf" srcId="{1D53F241-DFC9-4D98-A8AD-0653BE5728B5}" destId="{6BF59C8A-1D29-443E-B120-34894BD1DCCD}" srcOrd="0" destOrd="0" presId="urn:microsoft.com/office/officeart/2005/8/layout/orgChart1"/>
    <dgm:cxn modelId="{D4474FA4-F68B-4377-991B-F79E30BB3AA5}" srcId="{2A2CD615-BB7A-46D7-8137-4F14E5C9F3F3}" destId="{B3216BB2-A269-47D4-B3C8-350681B8016B}" srcOrd="0" destOrd="0" parTransId="{A23B3629-344C-4D23-B427-9D60EEDF7329}" sibTransId="{EEC11790-9875-4176-983C-9E6F3A1750B8}"/>
    <dgm:cxn modelId="{14C4BFA7-502D-4079-AB96-722AC14EC7F8}" srcId="{B3216BB2-A269-47D4-B3C8-350681B8016B}" destId="{68A8570F-2F1F-4192-A75D-2221BE9D4315}" srcOrd="2" destOrd="0" parTransId="{1D53F241-DFC9-4D98-A8AD-0653BE5728B5}" sibTransId="{B8D245B3-70C8-4AC3-9446-77F77868671F}"/>
    <dgm:cxn modelId="{D5B09EB9-A3F7-4880-AD11-C9214709638C}" srcId="{B3216BB2-A269-47D4-B3C8-350681B8016B}" destId="{ACF4027B-1D58-4C8B-9D86-44EFBFD10B76}" srcOrd="0" destOrd="0" parTransId="{DA68061F-AE5C-4815-B7CF-BD888244CB40}" sibTransId="{2DB09CA3-418C-470A-A7FA-79E25C8AF622}"/>
    <dgm:cxn modelId="{B25B69DC-7699-496C-8CBC-2D02F039F1DD}" type="presOf" srcId="{7444ECF8-50DA-4E9A-9B03-3BF84712FD46}" destId="{8619F308-11DA-4B17-8312-8E0ABD4CF022}" srcOrd="0" destOrd="0" presId="urn:microsoft.com/office/officeart/2005/8/layout/orgChart1"/>
    <dgm:cxn modelId="{837902EA-4C8C-40A5-AAFD-03E7AB63FF7A}" srcId="{B3216BB2-A269-47D4-B3C8-350681B8016B}" destId="{9D261FF9-C856-4776-9DB4-2E1AE2751BC0}" srcOrd="1" destOrd="0" parTransId="{7444ECF8-50DA-4E9A-9B03-3BF84712FD46}" sibTransId="{B3F1273C-BC62-4696-89E1-5ACDBBC482D4}"/>
    <dgm:cxn modelId="{EADDC8F2-69AC-4EE4-9238-ED8B20398CCD}" type="presOf" srcId="{B3216BB2-A269-47D4-B3C8-350681B8016B}" destId="{33526B60-AC31-48E2-A1FA-E2B40F8AF156}" srcOrd="1" destOrd="0" presId="urn:microsoft.com/office/officeart/2005/8/layout/orgChart1"/>
    <dgm:cxn modelId="{F84FDD57-19BA-421F-A592-8486F2C72E36}" type="presParOf" srcId="{75EB28F7-9D23-4ECD-A49A-CB7C520F8EB2}" destId="{3F53A1C9-BF0B-479B-9422-6A5F514C1B9C}" srcOrd="0" destOrd="0" presId="urn:microsoft.com/office/officeart/2005/8/layout/orgChart1"/>
    <dgm:cxn modelId="{86FC5E6B-CA11-4382-BFD8-5299CA7F1535}" type="presParOf" srcId="{3F53A1C9-BF0B-479B-9422-6A5F514C1B9C}" destId="{C471E261-81B6-476A-8298-85305A45A627}" srcOrd="0" destOrd="0" presId="urn:microsoft.com/office/officeart/2005/8/layout/orgChart1"/>
    <dgm:cxn modelId="{9FEA4777-996A-4272-867C-9B552FB1D92D}" type="presParOf" srcId="{C471E261-81B6-476A-8298-85305A45A627}" destId="{09F6AEFB-E2FF-4BC3-B920-D9A171D79FEC}" srcOrd="0" destOrd="0" presId="urn:microsoft.com/office/officeart/2005/8/layout/orgChart1"/>
    <dgm:cxn modelId="{BD77C116-3B26-4816-AD9A-260ACC197F7C}" type="presParOf" srcId="{C471E261-81B6-476A-8298-85305A45A627}" destId="{33526B60-AC31-48E2-A1FA-E2B40F8AF156}" srcOrd="1" destOrd="0" presId="urn:microsoft.com/office/officeart/2005/8/layout/orgChart1"/>
    <dgm:cxn modelId="{CBE8A9CF-2AFB-4ABF-B5FF-39F2ADDEB10F}" type="presParOf" srcId="{3F53A1C9-BF0B-479B-9422-6A5F514C1B9C}" destId="{9384F68A-AA86-4925-BE75-9696140C4F87}" srcOrd="1" destOrd="0" presId="urn:microsoft.com/office/officeart/2005/8/layout/orgChart1"/>
    <dgm:cxn modelId="{71EB79AF-5880-4C24-AF4D-83BEE7E7D778}" type="presParOf" srcId="{9384F68A-AA86-4925-BE75-9696140C4F87}" destId="{F1CD4517-2521-4DED-8862-4D2214E50B58}" srcOrd="0" destOrd="0" presId="urn:microsoft.com/office/officeart/2005/8/layout/orgChart1"/>
    <dgm:cxn modelId="{477F9987-4AC7-45B4-8F0C-73004052F445}" type="presParOf" srcId="{9384F68A-AA86-4925-BE75-9696140C4F87}" destId="{7AAB9224-C29B-4D37-B902-56C692D8B1EB}" srcOrd="1" destOrd="0" presId="urn:microsoft.com/office/officeart/2005/8/layout/orgChart1"/>
    <dgm:cxn modelId="{F3E33F16-4B44-4BF7-B087-F66878ED23BF}" type="presParOf" srcId="{7AAB9224-C29B-4D37-B902-56C692D8B1EB}" destId="{CFBC8D24-E222-468C-AE91-824D6B789A54}" srcOrd="0" destOrd="0" presId="urn:microsoft.com/office/officeart/2005/8/layout/orgChart1"/>
    <dgm:cxn modelId="{6372C2ED-D1A9-4AA0-A4C9-C5668011867B}" type="presParOf" srcId="{CFBC8D24-E222-468C-AE91-824D6B789A54}" destId="{168FE464-751C-410B-B2B2-1972BE31D8BE}" srcOrd="0" destOrd="0" presId="urn:microsoft.com/office/officeart/2005/8/layout/orgChart1"/>
    <dgm:cxn modelId="{9C9D8791-CBFD-4DC3-BBD3-80954D2495C2}" type="presParOf" srcId="{CFBC8D24-E222-468C-AE91-824D6B789A54}" destId="{BD12EB34-6552-4E08-8243-0139AC950C80}" srcOrd="1" destOrd="0" presId="urn:microsoft.com/office/officeart/2005/8/layout/orgChart1"/>
    <dgm:cxn modelId="{E867D89F-FAD8-4C68-9C42-3136C03521C2}" type="presParOf" srcId="{7AAB9224-C29B-4D37-B902-56C692D8B1EB}" destId="{109FD717-5BDE-4E0B-BB44-45C599EECF42}" srcOrd="1" destOrd="0" presId="urn:microsoft.com/office/officeart/2005/8/layout/orgChart1"/>
    <dgm:cxn modelId="{1508F976-3183-453E-A4F1-FE5302C62A46}" type="presParOf" srcId="{7AAB9224-C29B-4D37-B902-56C692D8B1EB}" destId="{7B6534F4-35D8-435F-8FD2-4010BDA5862C}" srcOrd="2" destOrd="0" presId="urn:microsoft.com/office/officeart/2005/8/layout/orgChart1"/>
    <dgm:cxn modelId="{D9CE52E4-0720-4D6B-AC21-7EDFB8B9DD61}" type="presParOf" srcId="{9384F68A-AA86-4925-BE75-9696140C4F87}" destId="{8619F308-11DA-4B17-8312-8E0ABD4CF022}" srcOrd="2" destOrd="0" presId="urn:microsoft.com/office/officeart/2005/8/layout/orgChart1"/>
    <dgm:cxn modelId="{E0CCE18A-BB97-4D41-9F21-6504F926D52D}" type="presParOf" srcId="{9384F68A-AA86-4925-BE75-9696140C4F87}" destId="{0921C73E-8A51-4818-872C-7EC9F9E139AF}" srcOrd="3" destOrd="0" presId="urn:microsoft.com/office/officeart/2005/8/layout/orgChart1"/>
    <dgm:cxn modelId="{6C87398C-AABD-4082-8570-B84C71E1D85B}" type="presParOf" srcId="{0921C73E-8A51-4818-872C-7EC9F9E139AF}" destId="{0819635B-784F-470F-BF46-F511FCEA9C3F}" srcOrd="0" destOrd="0" presId="urn:microsoft.com/office/officeart/2005/8/layout/orgChart1"/>
    <dgm:cxn modelId="{26415906-36C8-46B8-8754-AF1127F2C11E}" type="presParOf" srcId="{0819635B-784F-470F-BF46-F511FCEA9C3F}" destId="{183D2AFA-191E-4C88-A692-B60FE41FD5E6}" srcOrd="0" destOrd="0" presId="urn:microsoft.com/office/officeart/2005/8/layout/orgChart1"/>
    <dgm:cxn modelId="{0B40FB6A-6FD1-4A2B-B530-856B7FF328A3}" type="presParOf" srcId="{0819635B-784F-470F-BF46-F511FCEA9C3F}" destId="{FD1CF0A5-3806-4C6B-9253-EF427CB28320}" srcOrd="1" destOrd="0" presId="urn:microsoft.com/office/officeart/2005/8/layout/orgChart1"/>
    <dgm:cxn modelId="{B17E33E4-24B6-4C2B-A619-F6CC31EA071D}" type="presParOf" srcId="{0921C73E-8A51-4818-872C-7EC9F9E139AF}" destId="{EDDDC904-577F-4B5D-98B3-D6191F147540}" srcOrd="1" destOrd="0" presId="urn:microsoft.com/office/officeart/2005/8/layout/orgChart1"/>
    <dgm:cxn modelId="{925AE786-F184-4F15-9F87-5D2EEFA36CE3}" type="presParOf" srcId="{0921C73E-8A51-4818-872C-7EC9F9E139AF}" destId="{886F2F12-DE6A-4E6F-BB90-4A0DAAB4E0E3}" srcOrd="2" destOrd="0" presId="urn:microsoft.com/office/officeart/2005/8/layout/orgChart1"/>
    <dgm:cxn modelId="{FFD69C17-400E-45DE-8811-554EE030E6AF}" type="presParOf" srcId="{9384F68A-AA86-4925-BE75-9696140C4F87}" destId="{6BF59C8A-1D29-443E-B120-34894BD1DCCD}" srcOrd="4" destOrd="0" presId="urn:microsoft.com/office/officeart/2005/8/layout/orgChart1"/>
    <dgm:cxn modelId="{95D5E13B-D30B-42D9-912B-C290CCF9B18E}" type="presParOf" srcId="{9384F68A-AA86-4925-BE75-9696140C4F87}" destId="{0AB78606-6377-4C3E-84A5-AAAB3AFC3B90}" srcOrd="5" destOrd="0" presId="urn:microsoft.com/office/officeart/2005/8/layout/orgChart1"/>
    <dgm:cxn modelId="{0C8B468E-873E-431B-9952-6A3A361CD666}" type="presParOf" srcId="{0AB78606-6377-4C3E-84A5-AAAB3AFC3B90}" destId="{A7FB795C-1CFD-42EA-BC3F-5EC8A1913A13}" srcOrd="0" destOrd="0" presId="urn:microsoft.com/office/officeart/2005/8/layout/orgChart1"/>
    <dgm:cxn modelId="{03E381F3-B6CC-467C-8283-46ABA60B2651}" type="presParOf" srcId="{A7FB795C-1CFD-42EA-BC3F-5EC8A1913A13}" destId="{811CCD8E-FCE3-4F68-92EE-0C943315CF73}" srcOrd="0" destOrd="0" presId="urn:microsoft.com/office/officeart/2005/8/layout/orgChart1"/>
    <dgm:cxn modelId="{0E231BDD-C7AE-433F-AFAC-14DBB88801A7}" type="presParOf" srcId="{A7FB795C-1CFD-42EA-BC3F-5EC8A1913A13}" destId="{0B1C1D91-0C9D-4A78-B2BD-A16A6DD8D73A}" srcOrd="1" destOrd="0" presId="urn:microsoft.com/office/officeart/2005/8/layout/orgChart1"/>
    <dgm:cxn modelId="{4DEDABD8-DF91-4227-8833-578B65EEA4C7}" type="presParOf" srcId="{0AB78606-6377-4C3E-84A5-AAAB3AFC3B90}" destId="{74609E4B-596A-4569-8608-9F688912A6F3}" srcOrd="1" destOrd="0" presId="urn:microsoft.com/office/officeart/2005/8/layout/orgChart1"/>
    <dgm:cxn modelId="{13768C2F-BF40-4A83-A558-DED6CADD2273}" type="presParOf" srcId="{0AB78606-6377-4C3E-84A5-AAAB3AFC3B90}" destId="{519444B1-8F1A-4DC4-83A6-6085C5FA76B3}" srcOrd="2" destOrd="0" presId="urn:microsoft.com/office/officeart/2005/8/layout/orgChart1"/>
    <dgm:cxn modelId="{E25E718B-8DF2-41FF-9071-396C5AEBEF00}" type="presParOf" srcId="{3F53A1C9-BF0B-479B-9422-6A5F514C1B9C}" destId="{D9FCEF74-7520-40C9-A51C-1209504DDF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52DB1-2FC4-4269-8777-F1BF092CFBCE}">
      <dsp:nvSpPr>
        <dsp:cNvPr id="0" name=""/>
        <dsp:cNvSpPr/>
      </dsp:nvSpPr>
      <dsp:spPr>
        <a:xfrm>
          <a:off x="5849558" y="1598081"/>
          <a:ext cx="5231577" cy="259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08"/>
              </a:lnTo>
              <a:lnTo>
                <a:pt x="5231577" y="129708"/>
              </a:lnTo>
              <a:lnTo>
                <a:pt x="5231577" y="259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CF5-F97F-4C06-A279-00034D551C28}">
      <dsp:nvSpPr>
        <dsp:cNvPr id="0" name=""/>
        <dsp:cNvSpPr/>
      </dsp:nvSpPr>
      <dsp:spPr>
        <a:xfrm>
          <a:off x="5849558" y="1598081"/>
          <a:ext cx="3736841" cy="259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08"/>
              </a:lnTo>
              <a:lnTo>
                <a:pt x="3736841" y="129708"/>
              </a:lnTo>
              <a:lnTo>
                <a:pt x="3736841" y="259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1C26F-5FF5-4F40-B6DD-35ACE801BCF5}">
      <dsp:nvSpPr>
        <dsp:cNvPr id="0" name=""/>
        <dsp:cNvSpPr/>
      </dsp:nvSpPr>
      <dsp:spPr>
        <a:xfrm>
          <a:off x="5849558" y="1598081"/>
          <a:ext cx="2242104" cy="259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08"/>
              </a:lnTo>
              <a:lnTo>
                <a:pt x="2242104" y="129708"/>
              </a:lnTo>
              <a:lnTo>
                <a:pt x="2242104" y="259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C5DD7-27ED-40A7-9A22-8DF8EBBC7558}">
      <dsp:nvSpPr>
        <dsp:cNvPr id="0" name=""/>
        <dsp:cNvSpPr/>
      </dsp:nvSpPr>
      <dsp:spPr>
        <a:xfrm>
          <a:off x="5849558" y="1598081"/>
          <a:ext cx="747368" cy="259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08"/>
              </a:lnTo>
              <a:lnTo>
                <a:pt x="747368" y="129708"/>
              </a:lnTo>
              <a:lnTo>
                <a:pt x="747368" y="259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86D0E-C88E-4389-9DB1-417E80FF87F7}">
      <dsp:nvSpPr>
        <dsp:cNvPr id="0" name=""/>
        <dsp:cNvSpPr/>
      </dsp:nvSpPr>
      <dsp:spPr>
        <a:xfrm>
          <a:off x="5102190" y="1598081"/>
          <a:ext cx="747368" cy="259417"/>
        </a:xfrm>
        <a:custGeom>
          <a:avLst/>
          <a:gdLst/>
          <a:ahLst/>
          <a:cxnLst/>
          <a:rect l="0" t="0" r="0" b="0"/>
          <a:pathLst>
            <a:path>
              <a:moveTo>
                <a:pt x="747368" y="0"/>
              </a:moveTo>
              <a:lnTo>
                <a:pt x="747368" y="129708"/>
              </a:lnTo>
              <a:lnTo>
                <a:pt x="0" y="129708"/>
              </a:lnTo>
              <a:lnTo>
                <a:pt x="0" y="259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DE6D1-4B66-4E6B-AFE1-BD000B9B3011}">
      <dsp:nvSpPr>
        <dsp:cNvPr id="0" name=""/>
        <dsp:cNvSpPr/>
      </dsp:nvSpPr>
      <dsp:spPr>
        <a:xfrm>
          <a:off x="3607453" y="1598081"/>
          <a:ext cx="2242104" cy="259417"/>
        </a:xfrm>
        <a:custGeom>
          <a:avLst/>
          <a:gdLst/>
          <a:ahLst/>
          <a:cxnLst/>
          <a:rect l="0" t="0" r="0" b="0"/>
          <a:pathLst>
            <a:path>
              <a:moveTo>
                <a:pt x="2242104" y="0"/>
              </a:moveTo>
              <a:lnTo>
                <a:pt x="2242104" y="129708"/>
              </a:lnTo>
              <a:lnTo>
                <a:pt x="0" y="129708"/>
              </a:lnTo>
              <a:lnTo>
                <a:pt x="0" y="259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E05F0-750D-4879-9C4C-578E17FC16E4}">
      <dsp:nvSpPr>
        <dsp:cNvPr id="0" name=""/>
        <dsp:cNvSpPr/>
      </dsp:nvSpPr>
      <dsp:spPr>
        <a:xfrm>
          <a:off x="2112717" y="1598081"/>
          <a:ext cx="3736841" cy="259417"/>
        </a:xfrm>
        <a:custGeom>
          <a:avLst/>
          <a:gdLst/>
          <a:ahLst/>
          <a:cxnLst/>
          <a:rect l="0" t="0" r="0" b="0"/>
          <a:pathLst>
            <a:path>
              <a:moveTo>
                <a:pt x="3736841" y="0"/>
              </a:moveTo>
              <a:lnTo>
                <a:pt x="3736841" y="129708"/>
              </a:lnTo>
              <a:lnTo>
                <a:pt x="0" y="129708"/>
              </a:lnTo>
              <a:lnTo>
                <a:pt x="0" y="259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6F589-DDF1-4F36-83CE-66F821DC67AE}">
      <dsp:nvSpPr>
        <dsp:cNvPr id="0" name=""/>
        <dsp:cNvSpPr/>
      </dsp:nvSpPr>
      <dsp:spPr>
        <a:xfrm>
          <a:off x="617981" y="1598081"/>
          <a:ext cx="5231577" cy="259417"/>
        </a:xfrm>
        <a:custGeom>
          <a:avLst/>
          <a:gdLst/>
          <a:ahLst/>
          <a:cxnLst/>
          <a:rect l="0" t="0" r="0" b="0"/>
          <a:pathLst>
            <a:path>
              <a:moveTo>
                <a:pt x="5231577" y="0"/>
              </a:moveTo>
              <a:lnTo>
                <a:pt x="5231577" y="129708"/>
              </a:lnTo>
              <a:lnTo>
                <a:pt x="0" y="129708"/>
              </a:lnTo>
              <a:lnTo>
                <a:pt x="0" y="259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B5D71-30A1-4A58-AA0D-635A3511A9CC}">
      <dsp:nvSpPr>
        <dsp:cNvPr id="0" name=""/>
        <dsp:cNvSpPr/>
      </dsp:nvSpPr>
      <dsp:spPr>
        <a:xfrm>
          <a:off x="3737162" y="980421"/>
          <a:ext cx="1235319" cy="617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President</a:t>
          </a:r>
        </a:p>
      </dsp:txBody>
      <dsp:txXfrm>
        <a:off x="3737162" y="980421"/>
        <a:ext cx="1235319" cy="617659"/>
      </dsp:txXfrm>
    </dsp:sp>
    <dsp:sp modelId="{245E4ADA-A78E-45CD-B0B4-96450ECACA83}">
      <dsp:nvSpPr>
        <dsp:cNvPr id="0" name=""/>
        <dsp:cNvSpPr/>
      </dsp:nvSpPr>
      <dsp:spPr>
        <a:xfrm>
          <a:off x="5231898" y="980421"/>
          <a:ext cx="1235319" cy="617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Chairperson</a:t>
          </a:r>
        </a:p>
      </dsp:txBody>
      <dsp:txXfrm>
        <a:off x="5231898" y="980421"/>
        <a:ext cx="1235319" cy="617659"/>
      </dsp:txXfrm>
    </dsp:sp>
    <dsp:sp modelId="{2C7B5FE5-60CA-4C8A-9EF6-E2145595BEB3}">
      <dsp:nvSpPr>
        <dsp:cNvPr id="0" name=""/>
        <dsp:cNvSpPr/>
      </dsp:nvSpPr>
      <dsp:spPr>
        <a:xfrm>
          <a:off x="321" y="1857498"/>
          <a:ext cx="1235319" cy="617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Treasurer</a:t>
          </a:r>
        </a:p>
      </dsp:txBody>
      <dsp:txXfrm>
        <a:off x="321" y="1857498"/>
        <a:ext cx="1235319" cy="617659"/>
      </dsp:txXfrm>
    </dsp:sp>
    <dsp:sp modelId="{78292253-FD6B-416D-A14B-714F4568C995}">
      <dsp:nvSpPr>
        <dsp:cNvPr id="0" name=""/>
        <dsp:cNvSpPr/>
      </dsp:nvSpPr>
      <dsp:spPr>
        <a:xfrm>
          <a:off x="1495057" y="1857498"/>
          <a:ext cx="1235319" cy="617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Secretary</a:t>
          </a:r>
        </a:p>
      </dsp:txBody>
      <dsp:txXfrm>
        <a:off x="1495057" y="1857498"/>
        <a:ext cx="1235319" cy="617659"/>
      </dsp:txXfrm>
    </dsp:sp>
    <dsp:sp modelId="{B8C36402-E559-4763-9F52-2E1A254CB548}">
      <dsp:nvSpPr>
        <dsp:cNvPr id="0" name=""/>
        <dsp:cNvSpPr/>
      </dsp:nvSpPr>
      <dsp:spPr>
        <a:xfrm>
          <a:off x="2989794" y="1857498"/>
          <a:ext cx="1235319" cy="617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Safeguarding</a:t>
          </a:r>
        </a:p>
      </dsp:txBody>
      <dsp:txXfrm>
        <a:off x="2989794" y="1857498"/>
        <a:ext cx="1235319" cy="617659"/>
      </dsp:txXfrm>
    </dsp:sp>
    <dsp:sp modelId="{CE498C6F-2843-4062-9567-F1A06A7E9129}">
      <dsp:nvSpPr>
        <dsp:cNvPr id="0" name=""/>
        <dsp:cNvSpPr/>
      </dsp:nvSpPr>
      <dsp:spPr>
        <a:xfrm>
          <a:off x="4484530" y="1857498"/>
          <a:ext cx="1235319" cy="617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Director of Rugby</a:t>
          </a:r>
        </a:p>
      </dsp:txBody>
      <dsp:txXfrm>
        <a:off x="4484530" y="1857498"/>
        <a:ext cx="1235319" cy="617659"/>
      </dsp:txXfrm>
    </dsp:sp>
    <dsp:sp modelId="{D13782F3-978C-4A7D-86F7-0962A39AD3C3}">
      <dsp:nvSpPr>
        <dsp:cNvPr id="0" name=""/>
        <dsp:cNvSpPr/>
      </dsp:nvSpPr>
      <dsp:spPr>
        <a:xfrm>
          <a:off x="5979267" y="1857498"/>
          <a:ext cx="1235319" cy="617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Ladies Representative</a:t>
          </a:r>
        </a:p>
      </dsp:txBody>
      <dsp:txXfrm>
        <a:off x="5979267" y="1857498"/>
        <a:ext cx="1235319" cy="617659"/>
      </dsp:txXfrm>
    </dsp:sp>
    <dsp:sp modelId="{B5198CD5-9380-47E0-A237-6F09FE6784AA}">
      <dsp:nvSpPr>
        <dsp:cNvPr id="0" name=""/>
        <dsp:cNvSpPr/>
      </dsp:nvSpPr>
      <dsp:spPr>
        <a:xfrm>
          <a:off x="7474003" y="1857498"/>
          <a:ext cx="1235319" cy="617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Junior Chairperson</a:t>
          </a:r>
        </a:p>
      </dsp:txBody>
      <dsp:txXfrm>
        <a:off x="7474003" y="1857498"/>
        <a:ext cx="1235319" cy="617659"/>
      </dsp:txXfrm>
    </dsp:sp>
    <dsp:sp modelId="{B1AC1903-3BD5-4D4A-A9AB-0C7F586875F4}">
      <dsp:nvSpPr>
        <dsp:cNvPr id="0" name=""/>
        <dsp:cNvSpPr/>
      </dsp:nvSpPr>
      <dsp:spPr>
        <a:xfrm>
          <a:off x="8968739" y="1857498"/>
          <a:ext cx="1235319" cy="617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Mini Chairperson</a:t>
          </a:r>
        </a:p>
      </dsp:txBody>
      <dsp:txXfrm>
        <a:off x="8968739" y="1857498"/>
        <a:ext cx="1235319" cy="617659"/>
      </dsp:txXfrm>
    </dsp:sp>
    <dsp:sp modelId="{CABEB3E0-49AA-42A8-B681-57AEC261FCC6}">
      <dsp:nvSpPr>
        <dsp:cNvPr id="0" name=""/>
        <dsp:cNvSpPr/>
      </dsp:nvSpPr>
      <dsp:spPr>
        <a:xfrm>
          <a:off x="10463476" y="1857498"/>
          <a:ext cx="1235319" cy="617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1</a:t>
          </a:r>
          <a:r>
            <a:rPr lang="en-GB" sz="1500" kern="1200" baseline="30000" dirty="0"/>
            <a:t>st</a:t>
          </a:r>
          <a:r>
            <a:rPr lang="en-GB" sz="1500" kern="1200" dirty="0"/>
            <a:t> Team Captain</a:t>
          </a:r>
        </a:p>
      </dsp:txBody>
      <dsp:txXfrm>
        <a:off x="10463476" y="1857498"/>
        <a:ext cx="1235319" cy="617659"/>
      </dsp:txXfrm>
    </dsp:sp>
    <dsp:sp modelId="{5E9AFA6D-F533-4E12-BE75-B328B1D60C1E}">
      <dsp:nvSpPr>
        <dsp:cNvPr id="0" name=""/>
        <dsp:cNvSpPr/>
      </dsp:nvSpPr>
      <dsp:spPr>
        <a:xfrm>
          <a:off x="6726635" y="980421"/>
          <a:ext cx="1235319" cy="617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Vice Chairperson</a:t>
          </a:r>
        </a:p>
      </dsp:txBody>
      <dsp:txXfrm>
        <a:off x="6726635" y="980421"/>
        <a:ext cx="1235319" cy="617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A674E-6F8A-4080-AD08-DA3871432DB0}">
      <dsp:nvSpPr>
        <dsp:cNvPr id="0" name=""/>
        <dsp:cNvSpPr/>
      </dsp:nvSpPr>
      <dsp:spPr>
        <a:xfrm>
          <a:off x="5934814" y="1036442"/>
          <a:ext cx="5448294" cy="20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04"/>
              </a:lnTo>
              <a:lnTo>
                <a:pt x="5448294" y="104404"/>
              </a:lnTo>
              <a:lnTo>
                <a:pt x="5448294" y="2088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4CB75-FD56-4E11-B15B-018A8CAE2018}">
      <dsp:nvSpPr>
        <dsp:cNvPr id="0" name=""/>
        <dsp:cNvSpPr/>
      </dsp:nvSpPr>
      <dsp:spPr>
        <a:xfrm>
          <a:off x="5934814" y="1036442"/>
          <a:ext cx="4261767" cy="20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04"/>
              </a:lnTo>
              <a:lnTo>
                <a:pt x="4261767" y="104404"/>
              </a:lnTo>
              <a:lnTo>
                <a:pt x="4261767" y="2088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C5DD7-27ED-40A7-9A22-8DF8EBBC7558}">
      <dsp:nvSpPr>
        <dsp:cNvPr id="0" name=""/>
        <dsp:cNvSpPr/>
      </dsp:nvSpPr>
      <dsp:spPr>
        <a:xfrm>
          <a:off x="5934814" y="1036442"/>
          <a:ext cx="3058631" cy="20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04"/>
              </a:lnTo>
              <a:lnTo>
                <a:pt x="3058631" y="104404"/>
              </a:lnTo>
              <a:lnTo>
                <a:pt x="3058631" y="2088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1C26F-5FF5-4F40-B6DD-35ACE801BCF5}">
      <dsp:nvSpPr>
        <dsp:cNvPr id="0" name=""/>
        <dsp:cNvSpPr/>
      </dsp:nvSpPr>
      <dsp:spPr>
        <a:xfrm>
          <a:off x="5934814" y="1036442"/>
          <a:ext cx="1855494" cy="20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04"/>
              </a:lnTo>
              <a:lnTo>
                <a:pt x="1855494" y="104404"/>
              </a:lnTo>
              <a:lnTo>
                <a:pt x="1855494" y="2088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32AD7-6BFB-45C9-9635-0E4AA45BF776}">
      <dsp:nvSpPr>
        <dsp:cNvPr id="0" name=""/>
        <dsp:cNvSpPr/>
      </dsp:nvSpPr>
      <dsp:spPr>
        <a:xfrm>
          <a:off x="5934814" y="1036442"/>
          <a:ext cx="652358" cy="20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04"/>
              </a:lnTo>
              <a:lnTo>
                <a:pt x="652358" y="104404"/>
              </a:lnTo>
              <a:lnTo>
                <a:pt x="652358" y="2088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F0734-4D58-4B3A-B5EA-588BF4C1D8B5}">
      <dsp:nvSpPr>
        <dsp:cNvPr id="0" name=""/>
        <dsp:cNvSpPr/>
      </dsp:nvSpPr>
      <dsp:spPr>
        <a:xfrm>
          <a:off x="5384036" y="1036442"/>
          <a:ext cx="550777" cy="208808"/>
        </a:xfrm>
        <a:custGeom>
          <a:avLst/>
          <a:gdLst/>
          <a:ahLst/>
          <a:cxnLst/>
          <a:rect l="0" t="0" r="0" b="0"/>
          <a:pathLst>
            <a:path>
              <a:moveTo>
                <a:pt x="550777" y="0"/>
              </a:moveTo>
              <a:lnTo>
                <a:pt x="550777" y="104404"/>
              </a:lnTo>
              <a:lnTo>
                <a:pt x="0" y="104404"/>
              </a:lnTo>
              <a:lnTo>
                <a:pt x="0" y="2088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52DB1-2FC4-4269-8777-F1BF092CFBCE}">
      <dsp:nvSpPr>
        <dsp:cNvPr id="0" name=""/>
        <dsp:cNvSpPr/>
      </dsp:nvSpPr>
      <dsp:spPr>
        <a:xfrm>
          <a:off x="4180899" y="1036442"/>
          <a:ext cx="1753914" cy="208808"/>
        </a:xfrm>
        <a:custGeom>
          <a:avLst/>
          <a:gdLst/>
          <a:ahLst/>
          <a:cxnLst/>
          <a:rect l="0" t="0" r="0" b="0"/>
          <a:pathLst>
            <a:path>
              <a:moveTo>
                <a:pt x="1753914" y="0"/>
              </a:moveTo>
              <a:lnTo>
                <a:pt x="1753914" y="104404"/>
              </a:lnTo>
              <a:lnTo>
                <a:pt x="0" y="104404"/>
              </a:lnTo>
              <a:lnTo>
                <a:pt x="0" y="2088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CF5-F97F-4C06-A279-00034D551C28}">
      <dsp:nvSpPr>
        <dsp:cNvPr id="0" name=""/>
        <dsp:cNvSpPr/>
      </dsp:nvSpPr>
      <dsp:spPr>
        <a:xfrm>
          <a:off x="2977763" y="1036442"/>
          <a:ext cx="2957050" cy="208808"/>
        </a:xfrm>
        <a:custGeom>
          <a:avLst/>
          <a:gdLst/>
          <a:ahLst/>
          <a:cxnLst/>
          <a:rect l="0" t="0" r="0" b="0"/>
          <a:pathLst>
            <a:path>
              <a:moveTo>
                <a:pt x="2957050" y="0"/>
              </a:moveTo>
              <a:lnTo>
                <a:pt x="2957050" y="104404"/>
              </a:lnTo>
              <a:lnTo>
                <a:pt x="0" y="104404"/>
              </a:lnTo>
              <a:lnTo>
                <a:pt x="0" y="2088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0BC77-112A-45D7-97E2-A332B953CB83}">
      <dsp:nvSpPr>
        <dsp:cNvPr id="0" name=""/>
        <dsp:cNvSpPr/>
      </dsp:nvSpPr>
      <dsp:spPr>
        <a:xfrm>
          <a:off x="1740446" y="1036442"/>
          <a:ext cx="4194367" cy="208808"/>
        </a:xfrm>
        <a:custGeom>
          <a:avLst/>
          <a:gdLst/>
          <a:ahLst/>
          <a:cxnLst/>
          <a:rect l="0" t="0" r="0" b="0"/>
          <a:pathLst>
            <a:path>
              <a:moveTo>
                <a:pt x="4194367" y="0"/>
              </a:moveTo>
              <a:lnTo>
                <a:pt x="4194367" y="104404"/>
              </a:lnTo>
              <a:lnTo>
                <a:pt x="0" y="104404"/>
              </a:lnTo>
              <a:lnTo>
                <a:pt x="0" y="2088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078C1-AA71-42F7-833C-41359EFAE2C9}">
      <dsp:nvSpPr>
        <dsp:cNvPr id="0" name=""/>
        <dsp:cNvSpPr/>
      </dsp:nvSpPr>
      <dsp:spPr>
        <a:xfrm>
          <a:off x="503130" y="1036442"/>
          <a:ext cx="5431683" cy="208808"/>
        </a:xfrm>
        <a:custGeom>
          <a:avLst/>
          <a:gdLst/>
          <a:ahLst/>
          <a:cxnLst/>
          <a:rect l="0" t="0" r="0" b="0"/>
          <a:pathLst>
            <a:path>
              <a:moveTo>
                <a:pt x="5431683" y="0"/>
              </a:moveTo>
              <a:lnTo>
                <a:pt x="5431683" y="104404"/>
              </a:lnTo>
              <a:lnTo>
                <a:pt x="0" y="104404"/>
              </a:lnTo>
              <a:lnTo>
                <a:pt x="0" y="2088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E4ADA-A78E-45CD-B0B4-96450ECACA83}">
      <dsp:nvSpPr>
        <dsp:cNvPr id="0" name=""/>
        <dsp:cNvSpPr/>
      </dsp:nvSpPr>
      <dsp:spPr>
        <a:xfrm>
          <a:off x="5437650" y="539278"/>
          <a:ext cx="994327" cy="497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Club</a:t>
          </a:r>
        </a:p>
      </dsp:txBody>
      <dsp:txXfrm>
        <a:off x="5437650" y="539278"/>
        <a:ext cx="994327" cy="497163"/>
      </dsp:txXfrm>
    </dsp:sp>
    <dsp:sp modelId="{EE395A88-5793-4DF0-A2AF-FA08DA783A21}">
      <dsp:nvSpPr>
        <dsp:cNvPr id="0" name=""/>
        <dsp:cNvSpPr/>
      </dsp:nvSpPr>
      <dsp:spPr>
        <a:xfrm>
          <a:off x="5966" y="1245251"/>
          <a:ext cx="994327" cy="497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Lead First Aid Officer</a:t>
          </a:r>
        </a:p>
      </dsp:txBody>
      <dsp:txXfrm>
        <a:off x="5966" y="1245251"/>
        <a:ext cx="994327" cy="497163"/>
      </dsp:txXfrm>
    </dsp:sp>
    <dsp:sp modelId="{D0FAB7A3-1035-4D41-BC55-E1CAEFC218A7}">
      <dsp:nvSpPr>
        <dsp:cNvPr id="0" name=""/>
        <dsp:cNvSpPr/>
      </dsp:nvSpPr>
      <dsp:spPr>
        <a:xfrm>
          <a:off x="1209102" y="1245251"/>
          <a:ext cx="1062687" cy="578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Director of Coaching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rgbClr val="FF0000"/>
              </a:solidFill>
            </a:rPr>
            <a:t>Vacant</a:t>
          </a:r>
        </a:p>
      </dsp:txBody>
      <dsp:txXfrm>
        <a:off x="1209102" y="1245251"/>
        <a:ext cx="1062687" cy="578166"/>
      </dsp:txXfrm>
    </dsp:sp>
    <dsp:sp modelId="{B1AC1903-3BD5-4D4A-A9AB-0C7F586875F4}">
      <dsp:nvSpPr>
        <dsp:cNvPr id="0" name=""/>
        <dsp:cNvSpPr/>
      </dsp:nvSpPr>
      <dsp:spPr>
        <a:xfrm>
          <a:off x="2480599" y="1245251"/>
          <a:ext cx="994327" cy="497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Volunteer Coordinator</a:t>
          </a:r>
        </a:p>
      </dsp:txBody>
      <dsp:txXfrm>
        <a:off x="2480599" y="1245251"/>
        <a:ext cx="994327" cy="497163"/>
      </dsp:txXfrm>
    </dsp:sp>
    <dsp:sp modelId="{CABEB3E0-49AA-42A8-B681-57AEC261FCC6}">
      <dsp:nvSpPr>
        <dsp:cNvPr id="0" name=""/>
        <dsp:cNvSpPr/>
      </dsp:nvSpPr>
      <dsp:spPr>
        <a:xfrm>
          <a:off x="3683735" y="1245251"/>
          <a:ext cx="994327" cy="497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Youth Registrar</a:t>
          </a:r>
        </a:p>
      </dsp:txBody>
      <dsp:txXfrm>
        <a:off x="3683735" y="1245251"/>
        <a:ext cx="994327" cy="497163"/>
      </dsp:txXfrm>
    </dsp:sp>
    <dsp:sp modelId="{EB6D4A01-57B5-4790-B460-752B8BC14B87}">
      <dsp:nvSpPr>
        <dsp:cNvPr id="0" name=""/>
        <dsp:cNvSpPr/>
      </dsp:nvSpPr>
      <dsp:spPr>
        <a:xfrm>
          <a:off x="4886872" y="1245251"/>
          <a:ext cx="994327" cy="497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School Liaison</a:t>
          </a:r>
        </a:p>
      </dsp:txBody>
      <dsp:txXfrm>
        <a:off x="4886872" y="1245251"/>
        <a:ext cx="994327" cy="497163"/>
      </dsp:txXfrm>
    </dsp:sp>
    <dsp:sp modelId="{C1618961-575E-42DE-81EC-248F958B71F3}">
      <dsp:nvSpPr>
        <dsp:cNvPr id="0" name=""/>
        <dsp:cNvSpPr/>
      </dsp:nvSpPr>
      <dsp:spPr>
        <a:xfrm>
          <a:off x="6090008" y="1245251"/>
          <a:ext cx="994327" cy="497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Membership Secretary</a:t>
          </a:r>
        </a:p>
      </dsp:txBody>
      <dsp:txXfrm>
        <a:off x="6090008" y="1245251"/>
        <a:ext cx="994327" cy="497163"/>
      </dsp:txXfrm>
    </dsp:sp>
    <dsp:sp modelId="{B5198CD5-9380-47E0-A237-6F09FE6784AA}">
      <dsp:nvSpPr>
        <dsp:cNvPr id="0" name=""/>
        <dsp:cNvSpPr/>
      </dsp:nvSpPr>
      <dsp:spPr>
        <a:xfrm>
          <a:off x="7293145" y="1245251"/>
          <a:ext cx="994327" cy="497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Senior Registrar</a:t>
          </a:r>
        </a:p>
      </dsp:txBody>
      <dsp:txXfrm>
        <a:off x="7293145" y="1245251"/>
        <a:ext cx="994327" cy="497163"/>
      </dsp:txXfrm>
    </dsp:sp>
    <dsp:sp modelId="{D13782F3-978C-4A7D-86F7-0962A39AD3C3}">
      <dsp:nvSpPr>
        <dsp:cNvPr id="0" name=""/>
        <dsp:cNvSpPr/>
      </dsp:nvSpPr>
      <dsp:spPr>
        <a:xfrm>
          <a:off x="8496281" y="1245251"/>
          <a:ext cx="994327" cy="497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Vice President Coordinator</a:t>
          </a:r>
        </a:p>
      </dsp:txBody>
      <dsp:txXfrm>
        <a:off x="8496281" y="1245251"/>
        <a:ext cx="994327" cy="497163"/>
      </dsp:txXfrm>
    </dsp:sp>
    <dsp:sp modelId="{712C739F-0C98-4F0C-B1D0-77EE498E3A0E}">
      <dsp:nvSpPr>
        <dsp:cNvPr id="0" name=""/>
        <dsp:cNvSpPr/>
      </dsp:nvSpPr>
      <dsp:spPr>
        <a:xfrm>
          <a:off x="9699418" y="1245251"/>
          <a:ext cx="994327" cy="4971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Data Officer</a:t>
          </a:r>
        </a:p>
      </dsp:txBody>
      <dsp:txXfrm>
        <a:off x="9699418" y="1245251"/>
        <a:ext cx="994327" cy="497163"/>
      </dsp:txXfrm>
    </dsp:sp>
    <dsp:sp modelId="{C85E58D8-7F2C-4878-82D6-04057C3FAD7C}">
      <dsp:nvSpPr>
        <dsp:cNvPr id="0" name=""/>
        <dsp:cNvSpPr/>
      </dsp:nvSpPr>
      <dsp:spPr>
        <a:xfrm>
          <a:off x="10902554" y="1245251"/>
          <a:ext cx="961107" cy="660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Minis Senior Leadership Team</a:t>
          </a:r>
        </a:p>
      </dsp:txBody>
      <dsp:txXfrm>
        <a:off x="10902554" y="1245251"/>
        <a:ext cx="961107" cy="660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0CAB3-BAE5-4B5F-94C7-497825866EB7}">
      <dsp:nvSpPr>
        <dsp:cNvPr id="0" name=""/>
        <dsp:cNvSpPr/>
      </dsp:nvSpPr>
      <dsp:spPr>
        <a:xfrm>
          <a:off x="5934814" y="430899"/>
          <a:ext cx="5443699" cy="209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74"/>
              </a:lnTo>
              <a:lnTo>
                <a:pt x="5443699" y="104974"/>
              </a:lnTo>
              <a:lnTo>
                <a:pt x="5443699" y="2099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DF122-223F-40B3-B69E-8736D9562FA4}">
      <dsp:nvSpPr>
        <dsp:cNvPr id="0" name=""/>
        <dsp:cNvSpPr/>
      </dsp:nvSpPr>
      <dsp:spPr>
        <a:xfrm>
          <a:off x="5934814" y="430899"/>
          <a:ext cx="4244755" cy="209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74"/>
              </a:lnTo>
              <a:lnTo>
                <a:pt x="4244755" y="104974"/>
              </a:lnTo>
              <a:lnTo>
                <a:pt x="4244755" y="2099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E7D7A-5534-4BFE-8039-A8AF1164E099}">
      <dsp:nvSpPr>
        <dsp:cNvPr id="0" name=""/>
        <dsp:cNvSpPr/>
      </dsp:nvSpPr>
      <dsp:spPr>
        <a:xfrm>
          <a:off x="5934814" y="430899"/>
          <a:ext cx="3035044" cy="209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74"/>
              </a:lnTo>
              <a:lnTo>
                <a:pt x="3035044" y="104974"/>
              </a:lnTo>
              <a:lnTo>
                <a:pt x="3035044" y="2099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CD0EC-18D5-4486-AA7F-DF62AF96B41D}">
      <dsp:nvSpPr>
        <dsp:cNvPr id="0" name=""/>
        <dsp:cNvSpPr/>
      </dsp:nvSpPr>
      <dsp:spPr>
        <a:xfrm>
          <a:off x="5934814" y="430899"/>
          <a:ext cx="1825333" cy="209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74"/>
              </a:lnTo>
              <a:lnTo>
                <a:pt x="1825333" y="104974"/>
              </a:lnTo>
              <a:lnTo>
                <a:pt x="1825333" y="2099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FF8D2-9B26-44F2-BC9D-04B03221B37F}">
      <dsp:nvSpPr>
        <dsp:cNvPr id="0" name=""/>
        <dsp:cNvSpPr/>
      </dsp:nvSpPr>
      <dsp:spPr>
        <a:xfrm>
          <a:off x="5934814" y="430899"/>
          <a:ext cx="615622" cy="209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974"/>
              </a:lnTo>
              <a:lnTo>
                <a:pt x="615622" y="104974"/>
              </a:lnTo>
              <a:lnTo>
                <a:pt x="615622" y="2099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2DF7F-6084-4198-9D33-EBDC6BAED859}">
      <dsp:nvSpPr>
        <dsp:cNvPr id="0" name=""/>
        <dsp:cNvSpPr/>
      </dsp:nvSpPr>
      <dsp:spPr>
        <a:xfrm>
          <a:off x="5340725" y="430899"/>
          <a:ext cx="594088" cy="209949"/>
        </a:xfrm>
        <a:custGeom>
          <a:avLst/>
          <a:gdLst/>
          <a:ahLst/>
          <a:cxnLst/>
          <a:rect l="0" t="0" r="0" b="0"/>
          <a:pathLst>
            <a:path>
              <a:moveTo>
                <a:pt x="594088" y="0"/>
              </a:moveTo>
              <a:lnTo>
                <a:pt x="594088" y="104974"/>
              </a:lnTo>
              <a:lnTo>
                <a:pt x="0" y="104974"/>
              </a:lnTo>
              <a:lnTo>
                <a:pt x="0" y="2099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3AE6C-CDDB-4E96-8791-3C25BDDCF04D}">
      <dsp:nvSpPr>
        <dsp:cNvPr id="0" name=""/>
        <dsp:cNvSpPr/>
      </dsp:nvSpPr>
      <dsp:spPr>
        <a:xfrm>
          <a:off x="4131014" y="430899"/>
          <a:ext cx="1803799" cy="209949"/>
        </a:xfrm>
        <a:custGeom>
          <a:avLst/>
          <a:gdLst/>
          <a:ahLst/>
          <a:cxnLst/>
          <a:rect l="0" t="0" r="0" b="0"/>
          <a:pathLst>
            <a:path>
              <a:moveTo>
                <a:pt x="1803799" y="0"/>
              </a:moveTo>
              <a:lnTo>
                <a:pt x="1803799" y="104974"/>
              </a:lnTo>
              <a:lnTo>
                <a:pt x="0" y="104974"/>
              </a:lnTo>
              <a:lnTo>
                <a:pt x="0" y="2099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6F813-8CBE-48F4-89A1-4CF0BBD0AC0F}">
      <dsp:nvSpPr>
        <dsp:cNvPr id="0" name=""/>
        <dsp:cNvSpPr/>
      </dsp:nvSpPr>
      <dsp:spPr>
        <a:xfrm>
          <a:off x="2921303" y="430899"/>
          <a:ext cx="3013510" cy="209949"/>
        </a:xfrm>
        <a:custGeom>
          <a:avLst/>
          <a:gdLst/>
          <a:ahLst/>
          <a:cxnLst/>
          <a:rect l="0" t="0" r="0" b="0"/>
          <a:pathLst>
            <a:path>
              <a:moveTo>
                <a:pt x="3013510" y="0"/>
              </a:moveTo>
              <a:lnTo>
                <a:pt x="3013510" y="104974"/>
              </a:lnTo>
              <a:lnTo>
                <a:pt x="0" y="104974"/>
              </a:lnTo>
              <a:lnTo>
                <a:pt x="0" y="2099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4DBC0-3A7E-4081-9CB3-35837FD94042}">
      <dsp:nvSpPr>
        <dsp:cNvPr id="0" name=""/>
        <dsp:cNvSpPr/>
      </dsp:nvSpPr>
      <dsp:spPr>
        <a:xfrm>
          <a:off x="1711592" y="430899"/>
          <a:ext cx="4223221" cy="209949"/>
        </a:xfrm>
        <a:custGeom>
          <a:avLst/>
          <a:gdLst/>
          <a:ahLst/>
          <a:cxnLst/>
          <a:rect l="0" t="0" r="0" b="0"/>
          <a:pathLst>
            <a:path>
              <a:moveTo>
                <a:pt x="4223221" y="0"/>
              </a:moveTo>
              <a:lnTo>
                <a:pt x="4223221" y="104974"/>
              </a:lnTo>
              <a:lnTo>
                <a:pt x="0" y="104974"/>
              </a:lnTo>
              <a:lnTo>
                <a:pt x="0" y="2099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23A63-534F-407A-AD9D-0C0649E094A9}">
      <dsp:nvSpPr>
        <dsp:cNvPr id="0" name=""/>
        <dsp:cNvSpPr/>
      </dsp:nvSpPr>
      <dsp:spPr>
        <a:xfrm>
          <a:off x="501881" y="430899"/>
          <a:ext cx="5432932" cy="209949"/>
        </a:xfrm>
        <a:custGeom>
          <a:avLst/>
          <a:gdLst/>
          <a:ahLst/>
          <a:cxnLst/>
          <a:rect l="0" t="0" r="0" b="0"/>
          <a:pathLst>
            <a:path>
              <a:moveTo>
                <a:pt x="5432932" y="0"/>
              </a:moveTo>
              <a:lnTo>
                <a:pt x="5432932" y="104974"/>
              </a:lnTo>
              <a:lnTo>
                <a:pt x="0" y="104974"/>
              </a:lnTo>
              <a:lnTo>
                <a:pt x="0" y="2099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E4ADA-A78E-45CD-B0B4-96450ECACA83}">
      <dsp:nvSpPr>
        <dsp:cNvPr id="0" name=""/>
        <dsp:cNvSpPr/>
      </dsp:nvSpPr>
      <dsp:spPr>
        <a:xfrm flipV="1">
          <a:off x="5434933" y="393173"/>
          <a:ext cx="999761" cy="377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 dirty="0"/>
        </a:p>
      </dsp:txBody>
      <dsp:txXfrm rot="10800000">
        <a:off x="5434933" y="393173"/>
        <a:ext cx="999761" cy="37725"/>
      </dsp:txXfrm>
    </dsp:sp>
    <dsp:sp modelId="{4DA02A32-D0EA-435F-A20B-DED2D9C1B753}">
      <dsp:nvSpPr>
        <dsp:cNvPr id="0" name=""/>
        <dsp:cNvSpPr/>
      </dsp:nvSpPr>
      <dsp:spPr>
        <a:xfrm>
          <a:off x="2001" y="640849"/>
          <a:ext cx="999761" cy="499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International Fixtures Secretary</a:t>
          </a:r>
        </a:p>
      </dsp:txBody>
      <dsp:txXfrm>
        <a:off x="2001" y="640849"/>
        <a:ext cx="999761" cy="499880"/>
      </dsp:txXfrm>
    </dsp:sp>
    <dsp:sp modelId="{AB21A229-3A42-487C-B765-AFCCBE54A9CA}">
      <dsp:nvSpPr>
        <dsp:cNvPr id="0" name=""/>
        <dsp:cNvSpPr/>
      </dsp:nvSpPr>
      <dsp:spPr>
        <a:xfrm>
          <a:off x="1211712" y="640849"/>
          <a:ext cx="999761" cy="499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Publicity Secretary</a:t>
          </a:r>
        </a:p>
      </dsp:txBody>
      <dsp:txXfrm>
        <a:off x="1211712" y="640849"/>
        <a:ext cx="999761" cy="499880"/>
      </dsp:txXfrm>
    </dsp:sp>
    <dsp:sp modelId="{948C8A0C-AF2B-45D8-9425-BB678A0D786C}">
      <dsp:nvSpPr>
        <dsp:cNvPr id="0" name=""/>
        <dsp:cNvSpPr/>
      </dsp:nvSpPr>
      <dsp:spPr>
        <a:xfrm>
          <a:off x="2421423" y="640849"/>
          <a:ext cx="999761" cy="499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Fixtures Secretary</a:t>
          </a:r>
        </a:p>
      </dsp:txBody>
      <dsp:txXfrm>
        <a:off x="2421423" y="640849"/>
        <a:ext cx="999761" cy="499880"/>
      </dsp:txXfrm>
    </dsp:sp>
    <dsp:sp modelId="{32AC9641-B005-450F-8CB2-793C4366BD73}">
      <dsp:nvSpPr>
        <dsp:cNvPr id="0" name=""/>
        <dsp:cNvSpPr/>
      </dsp:nvSpPr>
      <dsp:spPr>
        <a:xfrm>
          <a:off x="3631134" y="640849"/>
          <a:ext cx="999761" cy="499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Referee Coordinator</a:t>
          </a:r>
        </a:p>
      </dsp:txBody>
      <dsp:txXfrm>
        <a:off x="3631134" y="640849"/>
        <a:ext cx="999761" cy="499880"/>
      </dsp:txXfrm>
    </dsp:sp>
    <dsp:sp modelId="{560B8C03-AC17-4AC0-A6FB-E04387F42067}">
      <dsp:nvSpPr>
        <dsp:cNvPr id="0" name=""/>
        <dsp:cNvSpPr/>
      </dsp:nvSpPr>
      <dsp:spPr>
        <a:xfrm>
          <a:off x="4840845" y="640849"/>
          <a:ext cx="999761" cy="499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Senior Kit Secretary</a:t>
          </a:r>
        </a:p>
      </dsp:txBody>
      <dsp:txXfrm>
        <a:off x="4840845" y="640849"/>
        <a:ext cx="999761" cy="499880"/>
      </dsp:txXfrm>
    </dsp:sp>
    <dsp:sp modelId="{E513BEDB-0385-496F-9A9F-82A8AE86B58C}">
      <dsp:nvSpPr>
        <dsp:cNvPr id="0" name=""/>
        <dsp:cNvSpPr/>
      </dsp:nvSpPr>
      <dsp:spPr>
        <a:xfrm>
          <a:off x="6050556" y="640849"/>
          <a:ext cx="999761" cy="499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Head Coach to Seniors Men’s Teams</a:t>
          </a:r>
        </a:p>
      </dsp:txBody>
      <dsp:txXfrm>
        <a:off x="6050556" y="640849"/>
        <a:ext cx="999761" cy="499880"/>
      </dsp:txXfrm>
    </dsp:sp>
    <dsp:sp modelId="{4680B1D0-33B8-4B13-853F-2DFED3359789}">
      <dsp:nvSpPr>
        <dsp:cNvPr id="0" name=""/>
        <dsp:cNvSpPr/>
      </dsp:nvSpPr>
      <dsp:spPr>
        <a:xfrm>
          <a:off x="7260267" y="640849"/>
          <a:ext cx="999761" cy="499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Webmaster</a:t>
          </a:r>
        </a:p>
      </dsp:txBody>
      <dsp:txXfrm>
        <a:off x="7260267" y="640849"/>
        <a:ext cx="999761" cy="499880"/>
      </dsp:txXfrm>
    </dsp:sp>
    <dsp:sp modelId="{1F2E9614-2240-4EC4-B1C2-33029B214BBB}">
      <dsp:nvSpPr>
        <dsp:cNvPr id="0" name=""/>
        <dsp:cNvSpPr/>
      </dsp:nvSpPr>
      <dsp:spPr>
        <a:xfrm>
          <a:off x="8469978" y="640849"/>
          <a:ext cx="999761" cy="499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Digital Communication Officer</a:t>
          </a:r>
        </a:p>
      </dsp:txBody>
      <dsp:txXfrm>
        <a:off x="8469978" y="640849"/>
        <a:ext cx="999761" cy="499880"/>
      </dsp:txXfrm>
    </dsp:sp>
    <dsp:sp modelId="{D7C9491B-9754-4FD4-B0E1-B978B72F2724}">
      <dsp:nvSpPr>
        <dsp:cNvPr id="0" name=""/>
        <dsp:cNvSpPr/>
      </dsp:nvSpPr>
      <dsp:spPr>
        <a:xfrm>
          <a:off x="9679689" y="640849"/>
          <a:ext cx="999761" cy="499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Fixture Book Secretary</a:t>
          </a:r>
        </a:p>
      </dsp:txBody>
      <dsp:txXfrm>
        <a:off x="9679689" y="640849"/>
        <a:ext cx="999761" cy="499880"/>
      </dsp:txXfrm>
    </dsp:sp>
    <dsp:sp modelId="{3DD54CF9-BECA-49E7-B2BF-C849E7BADDFC}">
      <dsp:nvSpPr>
        <dsp:cNvPr id="0" name=""/>
        <dsp:cNvSpPr/>
      </dsp:nvSpPr>
      <dsp:spPr>
        <a:xfrm>
          <a:off x="10889400" y="640849"/>
          <a:ext cx="978226" cy="555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Social Secretary </a:t>
          </a:r>
          <a:r>
            <a:rPr lang="en-GB" sz="1200" kern="1200" dirty="0">
              <a:solidFill>
                <a:srgbClr val="FF0000"/>
              </a:solidFill>
            </a:rPr>
            <a:t>Vacant</a:t>
          </a:r>
        </a:p>
      </dsp:txBody>
      <dsp:txXfrm>
        <a:off x="10889400" y="640849"/>
        <a:ext cx="978226" cy="555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04E92-7BD2-44AB-95C8-A3E0DF4B2507}">
      <dsp:nvSpPr>
        <dsp:cNvPr id="0" name=""/>
        <dsp:cNvSpPr/>
      </dsp:nvSpPr>
      <dsp:spPr>
        <a:xfrm>
          <a:off x="9335660" y="1518221"/>
          <a:ext cx="163368" cy="3594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106"/>
              </a:lnTo>
              <a:lnTo>
                <a:pt x="163368" y="35941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1CB57-4F2D-426E-A04A-CA74E64BE617}">
      <dsp:nvSpPr>
        <dsp:cNvPr id="0" name=""/>
        <dsp:cNvSpPr/>
      </dsp:nvSpPr>
      <dsp:spPr>
        <a:xfrm>
          <a:off x="9335660" y="1518221"/>
          <a:ext cx="163368" cy="2820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829"/>
              </a:lnTo>
              <a:lnTo>
                <a:pt x="163368" y="2820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890F64-1248-49A3-82A7-D65DD9FAF368}">
      <dsp:nvSpPr>
        <dsp:cNvPr id="0" name=""/>
        <dsp:cNvSpPr/>
      </dsp:nvSpPr>
      <dsp:spPr>
        <a:xfrm>
          <a:off x="9335660" y="1518221"/>
          <a:ext cx="163368" cy="2047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551"/>
              </a:lnTo>
              <a:lnTo>
                <a:pt x="163368" y="20475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04BA3-E5B6-4CBA-98B6-6793E585FADB}">
      <dsp:nvSpPr>
        <dsp:cNvPr id="0" name=""/>
        <dsp:cNvSpPr/>
      </dsp:nvSpPr>
      <dsp:spPr>
        <a:xfrm>
          <a:off x="9335660" y="1518221"/>
          <a:ext cx="163368" cy="1274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4274"/>
              </a:lnTo>
              <a:lnTo>
                <a:pt x="163368" y="12742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05A82-1F7B-4255-B639-433EC192C0C5}">
      <dsp:nvSpPr>
        <dsp:cNvPr id="0" name=""/>
        <dsp:cNvSpPr/>
      </dsp:nvSpPr>
      <dsp:spPr>
        <a:xfrm>
          <a:off x="9335660" y="1518221"/>
          <a:ext cx="163368" cy="500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996"/>
              </a:lnTo>
              <a:lnTo>
                <a:pt x="163368" y="5009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7CEE7-E679-4CEA-BC57-0A9D98DF6C00}">
      <dsp:nvSpPr>
        <dsp:cNvPr id="0" name=""/>
        <dsp:cNvSpPr/>
      </dsp:nvSpPr>
      <dsp:spPr>
        <a:xfrm>
          <a:off x="5158873" y="744944"/>
          <a:ext cx="4612437" cy="228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57"/>
              </a:lnTo>
              <a:lnTo>
                <a:pt x="4612437" y="114357"/>
              </a:lnTo>
              <a:lnTo>
                <a:pt x="4612437" y="2287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B0640-95D1-4693-AE3C-014C94E2D62C}">
      <dsp:nvSpPr>
        <dsp:cNvPr id="0" name=""/>
        <dsp:cNvSpPr/>
      </dsp:nvSpPr>
      <dsp:spPr>
        <a:xfrm>
          <a:off x="8017821" y="1518221"/>
          <a:ext cx="163368" cy="4367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7384"/>
              </a:lnTo>
              <a:lnTo>
                <a:pt x="163368" y="43673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37D22-3C09-414F-8423-A21DA9CDD4E4}">
      <dsp:nvSpPr>
        <dsp:cNvPr id="0" name=""/>
        <dsp:cNvSpPr/>
      </dsp:nvSpPr>
      <dsp:spPr>
        <a:xfrm>
          <a:off x="8017821" y="1518221"/>
          <a:ext cx="163368" cy="3594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106"/>
              </a:lnTo>
              <a:lnTo>
                <a:pt x="163368" y="35941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6CB6C-4A89-4244-9295-B35492F43ECD}">
      <dsp:nvSpPr>
        <dsp:cNvPr id="0" name=""/>
        <dsp:cNvSpPr/>
      </dsp:nvSpPr>
      <dsp:spPr>
        <a:xfrm>
          <a:off x="8017821" y="1518221"/>
          <a:ext cx="163368" cy="2820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829"/>
              </a:lnTo>
              <a:lnTo>
                <a:pt x="163368" y="2820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BA08C-B9CC-498C-A80F-4BB6EAEDF540}">
      <dsp:nvSpPr>
        <dsp:cNvPr id="0" name=""/>
        <dsp:cNvSpPr/>
      </dsp:nvSpPr>
      <dsp:spPr>
        <a:xfrm>
          <a:off x="8017821" y="1518221"/>
          <a:ext cx="163368" cy="2047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551"/>
              </a:lnTo>
              <a:lnTo>
                <a:pt x="163368" y="20475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71CC6-F8E4-4152-BC5B-285F9C25609C}">
      <dsp:nvSpPr>
        <dsp:cNvPr id="0" name=""/>
        <dsp:cNvSpPr/>
      </dsp:nvSpPr>
      <dsp:spPr>
        <a:xfrm>
          <a:off x="8017821" y="1518221"/>
          <a:ext cx="163368" cy="1274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4274"/>
              </a:lnTo>
              <a:lnTo>
                <a:pt x="163368" y="12742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2671D-9D5F-4B58-9161-09900FBD3DAA}">
      <dsp:nvSpPr>
        <dsp:cNvPr id="0" name=""/>
        <dsp:cNvSpPr/>
      </dsp:nvSpPr>
      <dsp:spPr>
        <a:xfrm>
          <a:off x="8017821" y="1518221"/>
          <a:ext cx="163368" cy="500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996"/>
              </a:lnTo>
              <a:lnTo>
                <a:pt x="163368" y="5009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F0734-4D58-4B3A-B5EA-588BF4C1D8B5}">
      <dsp:nvSpPr>
        <dsp:cNvPr id="0" name=""/>
        <dsp:cNvSpPr/>
      </dsp:nvSpPr>
      <dsp:spPr>
        <a:xfrm>
          <a:off x="5158873" y="744944"/>
          <a:ext cx="3294597" cy="228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57"/>
              </a:lnTo>
              <a:lnTo>
                <a:pt x="3294597" y="114357"/>
              </a:lnTo>
              <a:lnTo>
                <a:pt x="3294597" y="2287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06DB3-52A9-44B7-9F0E-D7A4DECBFFDE}">
      <dsp:nvSpPr>
        <dsp:cNvPr id="0" name=""/>
        <dsp:cNvSpPr/>
      </dsp:nvSpPr>
      <dsp:spPr>
        <a:xfrm>
          <a:off x="6699982" y="1518221"/>
          <a:ext cx="163368" cy="3594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106"/>
              </a:lnTo>
              <a:lnTo>
                <a:pt x="163368" y="35941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FC442-EDDC-45AA-B2F1-87C15ECDDBE4}">
      <dsp:nvSpPr>
        <dsp:cNvPr id="0" name=""/>
        <dsp:cNvSpPr/>
      </dsp:nvSpPr>
      <dsp:spPr>
        <a:xfrm>
          <a:off x="6699982" y="1518221"/>
          <a:ext cx="163368" cy="2820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829"/>
              </a:lnTo>
              <a:lnTo>
                <a:pt x="163368" y="2820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F9D8A-0BB2-466F-ACFE-3A281AD4584A}">
      <dsp:nvSpPr>
        <dsp:cNvPr id="0" name=""/>
        <dsp:cNvSpPr/>
      </dsp:nvSpPr>
      <dsp:spPr>
        <a:xfrm>
          <a:off x="6699982" y="1518221"/>
          <a:ext cx="163368" cy="2047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551"/>
              </a:lnTo>
              <a:lnTo>
                <a:pt x="163368" y="20475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BFBCF-41BF-4D89-B503-A83053C09AAA}">
      <dsp:nvSpPr>
        <dsp:cNvPr id="0" name=""/>
        <dsp:cNvSpPr/>
      </dsp:nvSpPr>
      <dsp:spPr>
        <a:xfrm>
          <a:off x="6699982" y="1518221"/>
          <a:ext cx="163368" cy="1274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4274"/>
              </a:lnTo>
              <a:lnTo>
                <a:pt x="163368" y="12742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7B25D-3ED1-4510-B18B-69E06FE29C70}">
      <dsp:nvSpPr>
        <dsp:cNvPr id="0" name=""/>
        <dsp:cNvSpPr/>
      </dsp:nvSpPr>
      <dsp:spPr>
        <a:xfrm>
          <a:off x="6699982" y="1518221"/>
          <a:ext cx="163368" cy="500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996"/>
              </a:lnTo>
              <a:lnTo>
                <a:pt x="163368" y="5009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52DB1-2FC4-4269-8777-F1BF092CFBCE}">
      <dsp:nvSpPr>
        <dsp:cNvPr id="0" name=""/>
        <dsp:cNvSpPr/>
      </dsp:nvSpPr>
      <dsp:spPr>
        <a:xfrm>
          <a:off x="5158873" y="744944"/>
          <a:ext cx="1976758" cy="228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57"/>
              </a:lnTo>
              <a:lnTo>
                <a:pt x="1976758" y="114357"/>
              </a:lnTo>
              <a:lnTo>
                <a:pt x="1976758" y="2287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715FE-104E-40B6-B888-5F9F561BCDAA}">
      <dsp:nvSpPr>
        <dsp:cNvPr id="0" name=""/>
        <dsp:cNvSpPr/>
      </dsp:nvSpPr>
      <dsp:spPr>
        <a:xfrm>
          <a:off x="5382143" y="1518221"/>
          <a:ext cx="163368" cy="3594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106"/>
              </a:lnTo>
              <a:lnTo>
                <a:pt x="163368" y="35941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AB56-F9E4-4766-B951-74DD0B750D22}">
      <dsp:nvSpPr>
        <dsp:cNvPr id="0" name=""/>
        <dsp:cNvSpPr/>
      </dsp:nvSpPr>
      <dsp:spPr>
        <a:xfrm>
          <a:off x="5382143" y="1518221"/>
          <a:ext cx="163368" cy="2820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829"/>
              </a:lnTo>
              <a:lnTo>
                <a:pt x="163368" y="2820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9ECBE-F68B-480E-BA61-A339E5BE5636}">
      <dsp:nvSpPr>
        <dsp:cNvPr id="0" name=""/>
        <dsp:cNvSpPr/>
      </dsp:nvSpPr>
      <dsp:spPr>
        <a:xfrm>
          <a:off x="5382143" y="1518221"/>
          <a:ext cx="163368" cy="2047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551"/>
              </a:lnTo>
              <a:lnTo>
                <a:pt x="163368" y="20475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FC9F0-9440-42A7-A023-453F46B80615}">
      <dsp:nvSpPr>
        <dsp:cNvPr id="0" name=""/>
        <dsp:cNvSpPr/>
      </dsp:nvSpPr>
      <dsp:spPr>
        <a:xfrm>
          <a:off x="5382143" y="1518221"/>
          <a:ext cx="163368" cy="1274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4274"/>
              </a:lnTo>
              <a:lnTo>
                <a:pt x="163368" y="12742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3778B-57CF-4004-B062-1162F8D7533D}">
      <dsp:nvSpPr>
        <dsp:cNvPr id="0" name=""/>
        <dsp:cNvSpPr/>
      </dsp:nvSpPr>
      <dsp:spPr>
        <a:xfrm>
          <a:off x="5382143" y="1518221"/>
          <a:ext cx="163368" cy="500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996"/>
              </a:lnTo>
              <a:lnTo>
                <a:pt x="163368" y="5009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CF5-F97F-4C06-A279-00034D551C28}">
      <dsp:nvSpPr>
        <dsp:cNvPr id="0" name=""/>
        <dsp:cNvSpPr/>
      </dsp:nvSpPr>
      <dsp:spPr>
        <a:xfrm>
          <a:off x="5158873" y="744944"/>
          <a:ext cx="658919" cy="228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57"/>
              </a:lnTo>
              <a:lnTo>
                <a:pt x="658919" y="114357"/>
              </a:lnTo>
              <a:lnTo>
                <a:pt x="658919" y="2287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3541A-58B3-4D95-A4B2-0791D68A421B}">
      <dsp:nvSpPr>
        <dsp:cNvPr id="0" name=""/>
        <dsp:cNvSpPr/>
      </dsp:nvSpPr>
      <dsp:spPr>
        <a:xfrm>
          <a:off x="4064304" y="1518221"/>
          <a:ext cx="163368" cy="3594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106"/>
              </a:lnTo>
              <a:lnTo>
                <a:pt x="163368" y="35941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6EC7C-9878-4CA4-9307-3177F9832D33}">
      <dsp:nvSpPr>
        <dsp:cNvPr id="0" name=""/>
        <dsp:cNvSpPr/>
      </dsp:nvSpPr>
      <dsp:spPr>
        <a:xfrm>
          <a:off x="4064304" y="1518221"/>
          <a:ext cx="163368" cy="2820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829"/>
              </a:lnTo>
              <a:lnTo>
                <a:pt x="163368" y="2820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20B9F-3094-46C7-B492-59DC89A62D73}">
      <dsp:nvSpPr>
        <dsp:cNvPr id="0" name=""/>
        <dsp:cNvSpPr/>
      </dsp:nvSpPr>
      <dsp:spPr>
        <a:xfrm>
          <a:off x="4064304" y="1518221"/>
          <a:ext cx="163368" cy="2047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551"/>
              </a:lnTo>
              <a:lnTo>
                <a:pt x="163368" y="20475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0E3A6-49D6-4A42-BA60-E4F9F2706EE2}">
      <dsp:nvSpPr>
        <dsp:cNvPr id="0" name=""/>
        <dsp:cNvSpPr/>
      </dsp:nvSpPr>
      <dsp:spPr>
        <a:xfrm>
          <a:off x="4064304" y="1518221"/>
          <a:ext cx="163368" cy="1274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4274"/>
              </a:lnTo>
              <a:lnTo>
                <a:pt x="163368" y="12742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8A400-4A9C-423F-BEB9-E1A1860C8DEB}">
      <dsp:nvSpPr>
        <dsp:cNvPr id="0" name=""/>
        <dsp:cNvSpPr/>
      </dsp:nvSpPr>
      <dsp:spPr>
        <a:xfrm>
          <a:off x="4064304" y="1518221"/>
          <a:ext cx="163368" cy="500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996"/>
              </a:lnTo>
              <a:lnTo>
                <a:pt x="163368" y="5009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0BC77-112A-45D7-97E2-A332B953CB83}">
      <dsp:nvSpPr>
        <dsp:cNvPr id="0" name=""/>
        <dsp:cNvSpPr/>
      </dsp:nvSpPr>
      <dsp:spPr>
        <a:xfrm>
          <a:off x="4499953" y="744944"/>
          <a:ext cx="658919" cy="228715"/>
        </a:xfrm>
        <a:custGeom>
          <a:avLst/>
          <a:gdLst/>
          <a:ahLst/>
          <a:cxnLst/>
          <a:rect l="0" t="0" r="0" b="0"/>
          <a:pathLst>
            <a:path>
              <a:moveTo>
                <a:pt x="658919" y="0"/>
              </a:moveTo>
              <a:lnTo>
                <a:pt x="658919" y="114357"/>
              </a:lnTo>
              <a:lnTo>
                <a:pt x="0" y="114357"/>
              </a:lnTo>
              <a:lnTo>
                <a:pt x="0" y="2287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56DD7-6652-4D92-8952-4C40D311353F}">
      <dsp:nvSpPr>
        <dsp:cNvPr id="0" name=""/>
        <dsp:cNvSpPr/>
      </dsp:nvSpPr>
      <dsp:spPr>
        <a:xfrm>
          <a:off x="2746465" y="1518221"/>
          <a:ext cx="163368" cy="3594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106"/>
              </a:lnTo>
              <a:lnTo>
                <a:pt x="163368" y="35941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B5CC4-04DD-4E3C-B177-E592DD34EC11}">
      <dsp:nvSpPr>
        <dsp:cNvPr id="0" name=""/>
        <dsp:cNvSpPr/>
      </dsp:nvSpPr>
      <dsp:spPr>
        <a:xfrm>
          <a:off x="2746465" y="1518221"/>
          <a:ext cx="163368" cy="2820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829"/>
              </a:lnTo>
              <a:lnTo>
                <a:pt x="163368" y="2820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DE06-BCA2-4056-BCF0-A127CADCAA72}">
      <dsp:nvSpPr>
        <dsp:cNvPr id="0" name=""/>
        <dsp:cNvSpPr/>
      </dsp:nvSpPr>
      <dsp:spPr>
        <a:xfrm>
          <a:off x="2746465" y="1518221"/>
          <a:ext cx="163368" cy="2047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551"/>
              </a:lnTo>
              <a:lnTo>
                <a:pt x="163368" y="20475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A3213-0F67-4CEE-92F1-56A0AD2DFB2C}">
      <dsp:nvSpPr>
        <dsp:cNvPr id="0" name=""/>
        <dsp:cNvSpPr/>
      </dsp:nvSpPr>
      <dsp:spPr>
        <a:xfrm>
          <a:off x="2746465" y="1518221"/>
          <a:ext cx="163368" cy="1274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4274"/>
              </a:lnTo>
              <a:lnTo>
                <a:pt x="163368" y="12742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662CD-D5AC-41DA-83FC-DB1195137FC8}">
      <dsp:nvSpPr>
        <dsp:cNvPr id="0" name=""/>
        <dsp:cNvSpPr/>
      </dsp:nvSpPr>
      <dsp:spPr>
        <a:xfrm>
          <a:off x="2746465" y="1518221"/>
          <a:ext cx="163368" cy="500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996"/>
              </a:lnTo>
              <a:lnTo>
                <a:pt x="163368" y="5009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078C1-AA71-42F7-833C-41359EFAE2C9}">
      <dsp:nvSpPr>
        <dsp:cNvPr id="0" name=""/>
        <dsp:cNvSpPr/>
      </dsp:nvSpPr>
      <dsp:spPr>
        <a:xfrm>
          <a:off x="3182114" y="744944"/>
          <a:ext cx="1976758" cy="228715"/>
        </a:xfrm>
        <a:custGeom>
          <a:avLst/>
          <a:gdLst/>
          <a:ahLst/>
          <a:cxnLst/>
          <a:rect l="0" t="0" r="0" b="0"/>
          <a:pathLst>
            <a:path>
              <a:moveTo>
                <a:pt x="1976758" y="0"/>
              </a:moveTo>
              <a:lnTo>
                <a:pt x="1976758" y="114357"/>
              </a:lnTo>
              <a:lnTo>
                <a:pt x="0" y="114357"/>
              </a:lnTo>
              <a:lnTo>
                <a:pt x="0" y="2287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A8354-0575-4A99-B717-A527DAC9F8DE}">
      <dsp:nvSpPr>
        <dsp:cNvPr id="0" name=""/>
        <dsp:cNvSpPr/>
      </dsp:nvSpPr>
      <dsp:spPr>
        <a:xfrm>
          <a:off x="1428625" y="1518221"/>
          <a:ext cx="163368" cy="3594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106"/>
              </a:lnTo>
              <a:lnTo>
                <a:pt x="163368" y="35941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5FA26-FD35-43E5-9B30-D1D881222CF9}">
      <dsp:nvSpPr>
        <dsp:cNvPr id="0" name=""/>
        <dsp:cNvSpPr/>
      </dsp:nvSpPr>
      <dsp:spPr>
        <a:xfrm>
          <a:off x="1428625" y="1518221"/>
          <a:ext cx="163368" cy="2820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829"/>
              </a:lnTo>
              <a:lnTo>
                <a:pt x="163368" y="2820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19EE1-A8A0-48CE-AF9C-8271DF5F4B9B}">
      <dsp:nvSpPr>
        <dsp:cNvPr id="0" name=""/>
        <dsp:cNvSpPr/>
      </dsp:nvSpPr>
      <dsp:spPr>
        <a:xfrm>
          <a:off x="1428625" y="1518221"/>
          <a:ext cx="163368" cy="2047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551"/>
              </a:lnTo>
              <a:lnTo>
                <a:pt x="163368" y="20475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18C04-D66C-4521-A4E3-BB2E304A0FE3}">
      <dsp:nvSpPr>
        <dsp:cNvPr id="0" name=""/>
        <dsp:cNvSpPr/>
      </dsp:nvSpPr>
      <dsp:spPr>
        <a:xfrm>
          <a:off x="1428625" y="1518221"/>
          <a:ext cx="163368" cy="1274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4274"/>
              </a:lnTo>
              <a:lnTo>
                <a:pt x="163368" y="12742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CE344-75EB-4402-9328-0D3549FDD3E9}">
      <dsp:nvSpPr>
        <dsp:cNvPr id="0" name=""/>
        <dsp:cNvSpPr/>
      </dsp:nvSpPr>
      <dsp:spPr>
        <a:xfrm>
          <a:off x="1428625" y="1518221"/>
          <a:ext cx="163368" cy="500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996"/>
              </a:lnTo>
              <a:lnTo>
                <a:pt x="163368" y="5009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DE6D1-4B66-4E6B-AFE1-BD000B9B3011}">
      <dsp:nvSpPr>
        <dsp:cNvPr id="0" name=""/>
        <dsp:cNvSpPr/>
      </dsp:nvSpPr>
      <dsp:spPr>
        <a:xfrm>
          <a:off x="1864275" y="744944"/>
          <a:ext cx="3294597" cy="228715"/>
        </a:xfrm>
        <a:custGeom>
          <a:avLst/>
          <a:gdLst/>
          <a:ahLst/>
          <a:cxnLst/>
          <a:rect l="0" t="0" r="0" b="0"/>
          <a:pathLst>
            <a:path>
              <a:moveTo>
                <a:pt x="3294597" y="0"/>
              </a:moveTo>
              <a:lnTo>
                <a:pt x="3294597" y="114357"/>
              </a:lnTo>
              <a:lnTo>
                <a:pt x="0" y="114357"/>
              </a:lnTo>
              <a:lnTo>
                <a:pt x="0" y="2287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E05F0-750D-4879-9C4C-578E17FC16E4}">
      <dsp:nvSpPr>
        <dsp:cNvPr id="0" name=""/>
        <dsp:cNvSpPr/>
      </dsp:nvSpPr>
      <dsp:spPr>
        <a:xfrm>
          <a:off x="110786" y="1518221"/>
          <a:ext cx="163368" cy="3594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4106"/>
              </a:lnTo>
              <a:lnTo>
                <a:pt x="163368" y="35941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6F589-DDF1-4F36-83CE-66F821DC67AE}">
      <dsp:nvSpPr>
        <dsp:cNvPr id="0" name=""/>
        <dsp:cNvSpPr/>
      </dsp:nvSpPr>
      <dsp:spPr>
        <a:xfrm>
          <a:off x="110786" y="1518221"/>
          <a:ext cx="163368" cy="2820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829"/>
              </a:lnTo>
              <a:lnTo>
                <a:pt x="163368" y="28208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86D0E-C88E-4389-9DB1-417E80FF87F7}">
      <dsp:nvSpPr>
        <dsp:cNvPr id="0" name=""/>
        <dsp:cNvSpPr/>
      </dsp:nvSpPr>
      <dsp:spPr>
        <a:xfrm>
          <a:off x="110786" y="1518221"/>
          <a:ext cx="163368" cy="2047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551"/>
              </a:lnTo>
              <a:lnTo>
                <a:pt x="163368" y="20475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CC558-3DAD-4051-BD6E-5D69A4FD5898}">
      <dsp:nvSpPr>
        <dsp:cNvPr id="0" name=""/>
        <dsp:cNvSpPr/>
      </dsp:nvSpPr>
      <dsp:spPr>
        <a:xfrm>
          <a:off x="110786" y="1518221"/>
          <a:ext cx="163368" cy="1274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4274"/>
              </a:lnTo>
              <a:lnTo>
                <a:pt x="163368" y="12742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7497-1226-4A6C-9D9E-401B64EDA382}">
      <dsp:nvSpPr>
        <dsp:cNvPr id="0" name=""/>
        <dsp:cNvSpPr/>
      </dsp:nvSpPr>
      <dsp:spPr>
        <a:xfrm>
          <a:off x="110786" y="1518221"/>
          <a:ext cx="163368" cy="500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996"/>
              </a:lnTo>
              <a:lnTo>
                <a:pt x="163368" y="5009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6DD23-5B90-4B0E-890E-B1FC0363FEBA}">
      <dsp:nvSpPr>
        <dsp:cNvPr id="0" name=""/>
        <dsp:cNvSpPr/>
      </dsp:nvSpPr>
      <dsp:spPr>
        <a:xfrm>
          <a:off x="546436" y="744944"/>
          <a:ext cx="4612437" cy="228715"/>
        </a:xfrm>
        <a:custGeom>
          <a:avLst/>
          <a:gdLst/>
          <a:ahLst/>
          <a:cxnLst/>
          <a:rect l="0" t="0" r="0" b="0"/>
          <a:pathLst>
            <a:path>
              <a:moveTo>
                <a:pt x="4612437" y="0"/>
              </a:moveTo>
              <a:lnTo>
                <a:pt x="4612437" y="114357"/>
              </a:lnTo>
              <a:lnTo>
                <a:pt x="0" y="114357"/>
              </a:lnTo>
              <a:lnTo>
                <a:pt x="0" y="2287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B5D71-30A1-4A58-AA0D-635A3511A9CC}">
      <dsp:nvSpPr>
        <dsp:cNvPr id="0" name=""/>
        <dsp:cNvSpPr/>
      </dsp:nvSpPr>
      <dsp:spPr>
        <a:xfrm>
          <a:off x="4614311" y="200382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Mini Chair Team</a:t>
          </a:r>
        </a:p>
      </dsp:txBody>
      <dsp:txXfrm>
        <a:off x="4614311" y="200382"/>
        <a:ext cx="1089123" cy="544561"/>
      </dsp:txXfrm>
    </dsp:sp>
    <dsp:sp modelId="{F4B36AC6-2F1D-403E-B335-32AED49B8D4E}">
      <dsp:nvSpPr>
        <dsp:cNvPr id="0" name=""/>
        <dsp:cNvSpPr/>
      </dsp:nvSpPr>
      <dsp:spPr>
        <a:xfrm>
          <a:off x="1874" y="973659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Under 4s &amp; 5s</a:t>
          </a:r>
        </a:p>
      </dsp:txBody>
      <dsp:txXfrm>
        <a:off x="1874" y="973659"/>
        <a:ext cx="1089123" cy="544561"/>
      </dsp:txXfrm>
    </dsp:sp>
    <dsp:sp modelId="{68FD1CB5-1080-4BCD-A0CA-E0B237636E62}">
      <dsp:nvSpPr>
        <dsp:cNvPr id="0" name=""/>
        <dsp:cNvSpPr/>
      </dsp:nvSpPr>
      <dsp:spPr>
        <a:xfrm>
          <a:off x="274155" y="1746937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Coach</a:t>
          </a:r>
        </a:p>
      </dsp:txBody>
      <dsp:txXfrm>
        <a:off x="274155" y="1746937"/>
        <a:ext cx="1089123" cy="544561"/>
      </dsp:txXfrm>
    </dsp:sp>
    <dsp:sp modelId="{3A077401-7010-45FF-AA59-AA5A911026F6}">
      <dsp:nvSpPr>
        <dsp:cNvPr id="0" name=""/>
        <dsp:cNvSpPr/>
      </dsp:nvSpPr>
      <dsp:spPr>
        <a:xfrm>
          <a:off x="274155" y="2520214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Coach</a:t>
          </a:r>
          <a:endParaRPr lang="en-GB" sz="1500" kern="1200" dirty="0"/>
        </a:p>
      </dsp:txBody>
      <dsp:txXfrm>
        <a:off x="274155" y="2520214"/>
        <a:ext cx="1089123" cy="544561"/>
      </dsp:txXfrm>
    </dsp:sp>
    <dsp:sp modelId="{CE498C6F-2843-4062-9567-F1A06A7E9129}">
      <dsp:nvSpPr>
        <dsp:cNvPr id="0" name=""/>
        <dsp:cNvSpPr/>
      </dsp:nvSpPr>
      <dsp:spPr>
        <a:xfrm>
          <a:off x="274155" y="3293492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Coach</a:t>
          </a:r>
        </a:p>
      </dsp:txBody>
      <dsp:txXfrm>
        <a:off x="274155" y="3293492"/>
        <a:ext cx="1089123" cy="544561"/>
      </dsp:txXfrm>
    </dsp:sp>
    <dsp:sp modelId="{2C7B5FE5-60CA-4C8A-9EF6-E2145595BEB3}">
      <dsp:nvSpPr>
        <dsp:cNvPr id="0" name=""/>
        <dsp:cNvSpPr/>
      </dsp:nvSpPr>
      <dsp:spPr>
        <a:xfrm>
          <a:off x="274155" y="4066769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Coordinator</a:t>
          </a:r>
        </a:p>
      </dsp:txBody>
      <dsp:txXfrm>
        <a:off x="274155" y="4066769"/>
        <a:ext cx="1089123" cy="544561"/>
      </dsp:txXfrm>
    </dsp:sp>
    <dsp:sp modelId="{78292253-FD6B-416D-A14B-714F4568C995}">
      <dsp:nvSpPr>
        <dsp:cNvPr id="0" name=""/>
        <dsp:cNvSpPr/>
      </dsp:nvSpPr>
      <dsp:spPr>
        <a:xfrm>
          <a:off x="274155" y="4840047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First Aider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FF0000"/>
              </a:solidFill>
            </a:rPr>
            <a:t>Vacant</a:t>
          </a:r>
        </a:p>
      </dsp:txBody>
      <dsp:txXfrm>
        <a:off x="274155" y="4840047"/>
        <a:ext cx="1089123" cy="544561"/>
      </dsp:txXfrm>
    </dsp:sp>
    <dsp:sp modelId="{B8C36402-E559-4763-9F52-2E1A254CB548}">
      <dsp:nvSpPr>
        <dsp:cNvPr id="0" name=""/>
        <dsp:cNvSpPr/>
      </dsp:nvSpPr>
      <dsp:spPr>
        <a:xfrm>
          <a:off x="1319713" y="973659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Under 6s</a:t>
          </a:r>
        </a:p>
      </dsp:txBody>
      <dsp:txXfrm>
        <a:off x="1319713" y="973659"/>
        <a:ext cx="1089123" cy="544561"/>
      </dsp:txXfrm>
    </dsp:sp>
    <dsp:sp modelId="{D697B077-D06C-4A56-9C93-E003AE02EADE}">
      <dsp:nvSpPr>
        <dsp:cNvPr id="0" name=""/>
        <dsp:cNvSpPr/>
      </dsp:nvSpPr>
      <dsp:spPr>
        <a:xfrm>
          <a:off x="1591994" y="1746937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Coach</a:t>
          </a:r>
        </a:p>
      </dsp:txBody>
      <dsp:txXfrm>
        <a:off x="1591994" y="1746937"/>
        <a:ext cx="1089123" cy="544561"/>
      </dsp:txXfrm>
    </dsp:sp>
    <dsp:sp modelId="{EC6CF9CC-316A-4414-9D8D-6C1E9510B179}">
      <dsp:nvSpPr>
        <dsp:cNvPr id="0" name=""/>
        <dsp:cNvSpPr/>
      </dsp:nvSpPr>
      <dsp:spPr>
        <a:xfrm>
          <a:off x="1591994" y="2520214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Coach</a:t>
          </a:r>
        </a:p>
      </dsp:txBody>
      <dsp:txXfrm>
        <a:off x="1591994" y="2520214"/>
        <a:ext cx="1089123" cy="544561"/>
      </dsp:txXfrm>
    </dsp:sp>
    <dsp:sp modelId="{D3902580-82B2-4D57-BF94-551B70FCA427}">
      <dsp:nvSpPr>
        <dsp:cNvPr id="0" name=""/>
        <dsp:cNvSpPr/>
      </dsp:nvSpPr>
      <dsp:spPr>
        <a:xfrm>
          <a:off x="1591994" y="3293492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Coach</a:t>
          </a:r>
          <a:endParaRPr lang="en-GB" sz="1500" kern="1200" dirty="0"/>
        </a:p>
      </dsp:txBody>
      <dsp:txXfrm>
        <a:off x="1591994" y="3293492"/>
        <a:ext cx="1089123" cy="544561"/>
      </dsp:txXfrm>
    </dsp:sp>
    <dsp:sp modelId="{7ABCA961-E8B7-450B-BBD4-3BBD7D029638}">
      <dsp:nvSpPr>
        <dsp:cNvPr id="0" name=""/>
        <dsp:cNvSpPr/>
      </dsp:nvSpPr>
      <dsp:spPr>
        <a:xfrm>
          <a:off x="1591994" y="4066769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Coordinator</a:t>
          </a:r>
        </a:p>
      </dsp:txBody>
      <dsp:txXfrm>
        <a:off x="1591994" y="4066769"/>
        <a:ext cx="1089123" cy="544561"/>
      </dsp:txXfrm>
    </dsp:sp>
    <dsp:sp modelId="{88372602-A76C-4427-83A9-C1A5B2C8BEC3}">
      <dsp:nvSpPr>
        <dsp:cNvPr id="0" name=""/>
        <dsp:cNvSpPr/>
      </dsp:nvSpPr>
      <dsp:spPr>
        <a:xfrm>
          <a:off x="1591994" y="4840047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First Aider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FF0000"/>
              </a:solidFill>
            </a:rPr>
            <a:t>Vacant</a:t>
          </a:r>
        </a:p>
      </dsp:txBody>
      <dsp:txXfrm>
        <a:off x="1591994" y="4840047"/>
        <a:ext cx="1089123" cy="544561"/>
      </dsp:txXfrm>
    </dsp:sp>
    <dsp:sp modelId="{EE395A88-5793-4DF0-A2AF-FA08DA783A21}">
      <dsp:nvSpPr>
        <dsp:cNvPr id="0" name=""/>
        <dsp:cNvSpPr/>
      </dsp:nvSpPr>
      <dsp:spPr>
        <a:xfrm>
          <a:off x="2637552" y="973659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Under 7s</a:t>
          </a:r>
        </a:p>
      </dsp:txBody>
      <dsp:txXfrm>
        <a:off x="2637552" y="973659"/>
        <a:ext cx="1089123" cy="544561"/>
      </dsp:txXfrm>
    </dsp:sp>
    <dsp:sp modelId="{BCB59B02-F1D0-4659-BAB0-D56E11F138A5}">
      <dsp:nvSpPr>
        <dsp:cNvPr id="0" name=""/>
        <dsp:cNvSpPr/>
      </dsp:nvSpPr>
      <dsp:spPr>
        <a:xfrm>
          <a:off x="2909833" y="1746937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Coach</a:t>
          </a:r>
        </a:p>
      </dsp:txBody>
      <dsp:txXfrm>
        <a:off x="2909833" y="1746937"/>
        <a:ext cx="1089123" cy="544561"/>
      </dsp:txXfrm>
    </dsp:sp>
    <dsp:sp modelId="{734B2105-50FE-400F-A9ED-6E48B131AFC2}">
      <dsp:nvSpPr>
        <dsp:cNvPr id="0" name=""/>
        <dsp:cNvSpPr/>
      </dsp:nvSpPr>
      <dsp:spPr>
        <a:xfrm>
          <a:off x="2909833" y="2520214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Coach</a:t>
          </a:r>
          <a:endParaRPr lang="en-GB" sz="1500" kern="1200" dirty="0"/>
        </a:p>
      </dsp:txBody>
      <dsp:txXfrm>
        <a:off x="2909833" y="2520214"/>
        <a:ext cx="1089123" cy="544561"/>
      </dsp:txXfrm>
    </dsp:sp>
    <dsp:sp modelId="{378C177C-50C0-4CC3-B252-D17142B361DA}">
      <dsp:nvSpPr>
        <dsp:cNvPr id="0" name=""/>
        <dsp:cNvSpPr/>
      </dsp:nvSpPr>
      <dsp:spPr>
        <a:xfrm>
          <a:off x="2909833" y="3293492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Coach</a:t>
          </a:r>
        </a:p>
      </dsp:txBody>
      <dsp:txXfrm>
        <a:off x="2909833" y="3293492"/>
        <a:ext cx="1089123" cy="544561"/>
      </dsp:txXfrm>
    </dsp:sp>
    <dsp:sp modelId="{8B5A6792-0B03-4CD4-95CC-DEB1B4419B78}">
      <dsp:nvSpPr>
        <dsp:cNvPr id="0" name=""/>
        <dsp:cNvSpPr/>
      </dsp:nvSpPr>
      <dsp:spPr>
        <a:xfrm>
          <a:off x="2909833" y="4066769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Coordinator</a:t>
          </a:r>
        </a:p>
      </dsp:txBody>
      <dsp:txXfrm>
        <a:off x="2909833" y="4066769"/>
        <a:ext cx="1089123" cy="544561"/>
      </dsp:txXfrm>
    </dsp:sp>
    <dsp:sp modelId="{49F8FDDF-DF40-4811-B94E-B0308A785CB6}">
      <dsp:nvSpPr>
        <dsp:cNvPr id="0" name=""/>
        <dsp:cNvSpPr/>
      </dsp:nvSpPr>
      <dsp:spPr>
        <a:xfrm>
          <a:off x="2909833" y="4840047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First Aider</a:t>
          </a:r>
        </a:p>
      </dsp:txBody>
      <dsp:txXfrm>
        <a:off x="2909833" y="4840047"/>
        <a:ext cx="1089123" cy="544561"/>
      </dsp:txXfrm>
    </dsp:sp>
    <dsp:sp modelId="{D0FAB7A3-1035-4D41-BC55-E1CAEFC218A7}">
      <dsp:nvSpPr>
        <dsp:cNvPr id="0" name=""/>
        <dsp:cNvSpPr/>
      </dsp:nvSpPr>
      <dsp:spPr>
        <a:xfrm>
          <a:off x="3955391" y="973659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Under 8s</a:t>
          </a:r>
        </a:p>
      </dsp:txBody>
      <dsp:txXfrm>
        <a:off x="3955391" y="973659"/>
        <a:ext cx="1089123" cy="544561"/>
      </dsp:txXfrm>
    </dsp:sp>
    <dsp:sp modelId="{D61AC469-B7F1-49B4-B4C4-3BCC28107EAA}">
      <dsp:nvSpPr>
        <dsp:cNvPr id="0" name=""/>
        <dsp:cNvSpPr/>
      </dsp:nvSpPr>
      <dsp:spPr>
        <a:xfrm>
          <a:off x="4227672" y="1746937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Coach</a:t>
          </a:r>
        </a:p>
      </dsp:txBody>
      <dsp:txXfrm>
        <a:off x="4227672" y="1746937"/>
        <a:ext cx="1089123" cy="544561"/>
      </dsp:txXfrm>
    </dsp:sp>
    <dsp:sp modelId="{33830D48-A864-4FAD-8723-B6DCC9E8B990}">
      <dsp:nvSpPr>
        <dsp:cNvPr id="0" name=""/>
        <dsp:cNvSpPr/>
      </dsp:nvSpPr>
      <dsp:spPr>
        <a:xfrm>
          <a:off x="4227672" y="2520214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Coach</a:t>
          </a:r>
        </a:p>
      </dsp:txBody>
      <dsp:txXfrm>
        <a:off x="4227672" y="2520214"/>
        <a:ext cx="1089123" cy="544561"/>
      </dsp:txXfrm>
    </dsp:sp>
    <dsp:sp modelId="{1FEFE469-E4B7-4FC3-B1C3-58466BEA019C}">
      <dsp:nvSpPr>
        <dsp:cNvPr id="0" name=""/>
        <dsp:cNvSpPr/>
      </dsp:nvSpPr>
      <dsp:spPr>
        <a:xfrm>
          <a:off x="4227672" y="3293492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Coach</a:t>
          </a:r>
          <a:endParaRPr lang="en-GB" sz="1500" kern="1200" dirty="0"/>
        </a:p>
      </dsp:txBody>
      <dsp:txXfrm>
        <a:off x="4227672" y="3293492"/>
        <a:ext cx="1089123" cy="544561"/>
      </dsp:txXfrm>
    </dsp:sp>
    <dsp:sp modelId="{97E51D41-ADA2-4B62-88FD-3A4E75A4C296}">
      <dsp:nvSpPr>
        <dsp:cNvPr id="0" name=""/>
        <dsp:cNvSpPr/>
      </dsp:nvSpPr>
      <dsp:spPr>
        <a:xfrm>
          <a:off x="4227672" y="4066769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Coordinator</a:t>
          </a:r>
        </a:p>
      </dsp:txBody>
      <dsp:txXfrm>
        <a:off x="4227672" y="4066769"/>
        <a:ext cx="1089123" cy="544561"/>
      </dsp:txXfrm>
    </dsp:sp>
    <dsp:sp modelId="{C6823983-C184-4DAB-B376-2AD53A6F39EB}">
      <dsp:nvSpPr>
        <dsp:cNvPr id="0" name=""/>
        <dsp:cNvSpPr/>
      </dsp:nvSpPr>
      <dsp:spPr>
        <a:xfrm>
          <a:off x="4227672" y="4840047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First Aider</a:t>
          </a:r>
        </a:p>
      </dsp:txBody>
      <dsp:txXfrm>
        <a:off x="4227672" y="4840047"/>
        <a:ext cx="1089123" cy="544561"/>
      </dsp:txXfrm>
    </dsp:sp>
    <dsp:sp modelId="{B1AC1903-3BD5-4D4A-A9AB-0C7F586875F4}">
      <dsp:nvSpPr>
        <dsp:cNvPr id="0" name=""/>
        <dsp:cNvSpPr/>
      </dsp:nvSpPr>
      <dsp:spPr>
        <a:xfrm>
          <a:off x="5273231" y="973659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Under 9s</a:t>
          </a:r>
        </a:p>
      </dsp:txBody>
      <dsp:txXfrm>
        <a:off x="5273231" y="973659"/>
        <a:ext cx="1089123" cy="544561"/>
      </dsp:txXfrm>
    </dsp:sp>
    <dsp:sp modelId="{3B4A305F-D26C-4C3B-95C2-287B373EA31B}">
      <dsp:nvSpPr>
        <dsp:cNvPr id="0" name=""/>
        <dsp:cNvSpPr/>
      </dsp:nvSpPr>
      <dsp:spPr>
        <a:xfrm>
          <a:off x="5545511" y="1746937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Coach</a:t>
          </a:r>
        </a:p>
      </dsp:txBody>
      <dsp:txXfrm>
        <a:off x="5545511" y="1746937"/>
        <a:ext cx="1089123" cy="544561"/>
      </dsp:txXfrm>
    </dsp:sp>
    <dsp:sp modelId="{9ABA6063-2772-4077-B5EB-BC44316CCD5E}">
      <dsp:nvSpPr>
        <dsp:cNvPr id="0" name=""/>
        <dsp:cNvSpPr/>
      </dsp:nvSpPr>
      <dsp:spPr>
        <a:xfrm>
          <a:off x="5545511" y="2520214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Coach</a:t>
          </a:r>
        </a:p>
      </dsp:txBody>
      <dsp:txXfrm>
        <a:off x="5545511" y="2520214"/>
        <a:ext cx="1089123" cy="544561"/>
      </dsp:txXfrm>
    </dsp:sp>
    <dsp:sp modelId="{84205D1A-313E-443B-B8AE-A24695FE117B}">
      <dsp:nvSpPr>
        <dsp:cNvPr id="0" name=""/>
        <dsp:cNvSpPr/>
      </dsp:nvSpPr>
      <dsp:spPr>
        <a:xfrm>
          <a:off x="5545511" y="3293492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Coach</a:t>
          </a:r>
          <a:endParaRPr lang="en-GB" sz="1500" kern="1200" dirty="0"/>
        </a:p>
      </dsp:txBody>
      <dsp:txXfrm>
        <a:off x="5545511" y="3293492"/>
        <a:ext cx="1089123" cy="544561"/>
      </dsp:txXfrm>
    </dsp:sp>
    <dsp:sp modelId="{FF599570-47D9-42C7-A2FD-A2F73051281A}">
      <dsp:nvSpPr>
        <dsp:cNvPr id="0" name=""/>
        <dsp:cNvSpPr/>
      </dsp:nvSpPr>
      <dsp:spPr>
        <a:xfrm>
          <a:off x="5545511" y="4066769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Coordinator</a:t>
          </a:r>
        </a:p>
      </dsp:txBody>
      <dsp:txXfrm>
        <a:off x="5545511" y="4066769"/>
        <a:ext cx="1089123" cy="544561"/>
      </dsp:txXfrm>
    </dsp:sp>
    <dsp:sp modelId="{502BB6C5-1EF9-46CB-9EFF-A86DC63D816A}">
      <dsp:nvSpPr>
        <dsp:cNvPr id="0" name=""/>
        <dsp:cNvSpPr/>
      </dsp:nvSpPr>
      <dsp:spPr>
        <a:xfrm>
          <a:off x="5545511" y="4840047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First Aider</a:t>
          </a:r>
        </a:p>
      </dsp:txBody>
      <dsp:txXfrm>
        <a:off x="5545511" y="4840047"/>
        <a:ext cx="1089123" cy="544561"/>
      </dsp:txXfrm>
    </dsp:sp>
    <dsp:sp modelId="{CABEB3E0-49AA-42A8-B681-57AEC261FCC6}">
      <dsp:nvSpPr>
        <dsp:cNvPr id="0" name=""/>
        <dsp:cNvSpPr/>
      </dsp:nvSpPr>
      <dsp:spPr>
        <a:xfrm>
          <a:off x="6591070" y="973659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Under 10s</a:t>
          </a:r>
        </a:p>
      </dsp:txBody>
      <dsp:txXfrm>
        <a:off x="6591070" y="973659"/>
        <a:ext cx="1089123" cy="544561"/>
      </dsp:txXfrm>
    </dsp:sp>
    <dsp:sp modelId="{92F666CB-44CF-4BA4-9733-E88F22C37DE6}">
      <dsp:nvSpPr>
        <dsp:cNvPr id="0" name=""/>
        <dsp:cNvSpPr/>
      </dsp:nvSpPr>
      <dsp:spPr>
        <a:xfrm>
          <a:off x="6863350" y="1746937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Coach</a:t>
          </a:r>
        </a:p>
      </dsp:txBody>
      <dsp:txXfrm>
        <a:off x="6863350" y="1746937"/>
        <a:ext cx="1089123" cy="544561"/>
      </dsp:txXfrm>
    </dsp:sp>
    <dsp:sp modelId="{5CDE9FA7-FBBA-462C-B3FD-61558EFF122F}">
      <dsp:nvSpPr>
        <dsp:cNvPr id="0" name=""/>
        <dsp:cNvSpPr/>
      </dsp:nvSpPr>
      <dsp:spPr>
        <a:xfrm>
          <a:off x="6863350" y="2520214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Coach</a:t>
          </a:r>
        </a:p>
      </dsp:txBody>
      <dsp:txXfrm>
        <a:off x="6863350" y="2520214"/>
        <a:ext cx="1089123" cy="544561"/>
      </dsp:txXfrm>
    </dsp:sp>
    <dsp:sp modelId="{C3D5F3F4-15D5-41BD-B64D-69F0F685B6EC}">
      <dsp:nvSpPr>
        <dsp:cNvPr id="0" name=""/>
        <dsp:cNvSpPr/>
      </dsp:nvSpPr>
      <dsp:spPr>
        <a:xfrm>
          <a:off x="6863350" y="3293492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Coach</a:t>
          </a:r>
        </a:p>
      </dsp:txBody>
      <dsp:txXfrm>
        <a:off x="6863350" y="3293492"/>
        <a:ext cx="1089123" cy="544561"/>
      </dsp:txXfrm>
    </dsp:sp>
    <dsp:sp modelId="{5FB46F44-7292-401C-AF65-149C3747FC35}">
      <dsp:nvSpPr>
        <dsp:cNvPr id="0" name=""/>
        <dsp:cNvSpPr/>
      </dsp:nvSpPr>
      <dsp:spPr>
        <a:xfrm>
          <a:off x="6863350" y="4066769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Coordinator</a:t>
          </a:r>
        </a:p>
      </dsp:txBody>
      <dsp:txXfrm>
        <a:off x="6863350" y="4066769"/>
        <a:ext cx="1089123" cy="544561"/>
      </dsp:txXfrm>
    </dsp:sp>
    <dsp:sp modelId="{C755EE4B-6009-4718-B412-7E0E514A4174}">
      <dsp:nvSpPr>
        <dsp:cNvPr id="0" name=""/>
        <dsp:cNvSpPr/>
      </dsp:nvSpPr>
      <dsp:spPr>
        <a:xfrm>
          <a:off x="6863350" y="4840047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First Aider</a:t>
          </a:r>
        </a:p>
      </dsp:txBody>
      <dsp:txXfrm>
        <a:off x="6863350" y="4840047"/>
        <a:ext cx="1089123" cy="544561"/>
      </dsp:txXfrm>
    </dsp:sp>
    <dsp:sp modelId="{EB6D4A01-57B5-4790-B460-752B8BC14B87}">
      <dsp:nvSpPr>
        <dsp:cNvPr id="0" name=""/>
        <dsp:cNvSpPr/>
      </dsp:nvSpPr>
      <dsp:spPr>
        <a:xfrm>
          <a:off x="7908909" y="973659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Under 11s</a:t>
          </a:r>
        </a:p>
      </dsp:txBody>
      <dsp:txXfrm>
        <a:off x="7908909" y="973659"/>
        <a:ext cx="1089123" cy="544561"/>
      </dsp:txXfrm>
    </dsp:sp>
    <dsp:sp modelId="{66D71D71-D528-4E0B-A256-C4A3AD04C364}">
      <dsp:nvSpPr>
        <dsp:cNvPr id="0" name=""/>
        <dsp:cNvSpPr/>
      </dsp:nvSpPr>
      <dsp:spPr>
        <a:xfrm>
          <a:off x="8181190" y="1746937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Coach</a:t>
          </a:r>
        </a:p>
      </dsp:txBody>
      <dsp:txXfrm>
        <a:off x="8181190" y="1746937"/>
        <a:ext cx="1089123" cy="544561"/>
      </dsp:txXfrm>
    </dsp:sp>
    <dsp:sp modelId="{0D788867-957E-4CA2-AEEC-33CEDD3F6C2E}">
      <dsp:nvSpPr>
        <dsp:cNvPr id="0" name=""/>
        <dsp:cNvSpPr/>
      </dsp:nvSpPr>
      <dsp:spPr>
        <a:xfrm>
          <a:off x="8181190" y="2520214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Coach</a:t>
          </a:r>
        </a:p>
      </dsp:txBody>
      <dsp:txXfrm>
        <a:off x="8181190" y="2520214"/>
        <a:ext cx="1089123" cy="544561"/>
      </dsp:txXfrm>
    </dsp:sp>
    <dsp:sp modelId="{C39F2464-0850-4FB3-AF5B-65522538BBB1}">
      <dsp:nvSpPr>
        <dsp:cNvPr id="0" name=""/>
        <dsp:cNvSpPr/>
      </dsp:nvSpPr>
      <dsp:spPr>
        <a:xfrm>
          <a:off x="8181190" y="3293492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Coach</a:t>
          </a:r>
        </a:p>
      </dsp:txBody>
      <dsp:txXfrm>
        <a:off x="8181190" y="3293492"/>
        <a:ext cx="1089123" cy="544561"/>
      </dsp:txXfrm>
    </dsp:sp>
    <dsp:sp modelId="{6DADF94B-37DB-4480-BF32-23448A437815}">
      <dsp:nvSpPr>
        <dsp:cNvPr id="0" name=""/>
        <dsp:cNvSpPr/>
      </dsp:nvSpPr>
      <dsp:spPr>
        <a:xfrm>
          <a:off x="8181190" y="4066769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Coach</a:t>
          </a:r>
          <a:endParaRPr lang="en-GB" sz="1500" kern="1200" dirty="0"/>
        </a:p>
      </dsp:txBody>
      <dsp:txXfrm>
        <a:off x="8181190" y="4066769"/>
        <a:ext cx="1089123" cy="544561"/>
      </dsp:txXfrm>
    </dsp:sp>
    <dsp:sp modelId="{D6D46522-E871-43F7-A0EB-BCE9C20FECB5}">
      <dsp:nvSpPr>
        <dsp:cNvPr id="0" name=""/>
        <dsp:cNvSpPr/>
      </dsp:nvSpPr>
      <dsp:spPr>
        <a:xfrm>
          <a:off x="8181190" y="4840047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Coordinator</a:t>
          </a:r>
        </a:p>
      </dsp:txBody>
      <dsp:txXfrm>
        <a:off x="8181190" y="4840047"/>
        <a:ext cx="1089123" cy="544561"/>
      </dsp:txXfrm>
    </dsp:sp>
    <dsp:sp modelId="{C7807600-06EB-4AEB-B02A-666AF3DA16D9}">
      <dsp:nvSpPr>
        <dsp:cNvPr id="0" name=""/>
        <dsp:cNvSpPr/>
      </dsp:nvSpPr>
      <dsp:spPr>
        <a:xfrm>
          <a:off x="8181190" y="5613324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First Aider</a:t>
          </a:r>
        </a:p>
      </dsp:txBody>
      <dsp:txXfrm>
        <a:off x="8181190" y="5613324"/>
        <a:ext cx="1089123" cy="544561"/>
      </dsp:txXfrm>
    </dsp:sp>
    <dsp:sp modelId="{6BDCF8D4-F163-4F4B-AC07-D1E3FB92A49D}">
      <dsp:nvSpPr>
        <dsp:cNvPr id="0" name=""/>
        <dsp:cNvSpPr/>
      </dsp:nvSpPr>
      <dsp:spPr>
        <a:xfrm>
          <a:off x="9226748" y="973659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Under 12s</a:t>
          </a:r>
        </a:p>
      </dsp:txBody>
      <dsp:txXfrm>
        <a:off x="9226748" y="973659"/>
        <a:ext cx="1089123" cy="544561"/>
      </dsp:txXfrm>
    </dsp:sp>
    <dsp:sp modelId="{840C5B7C-504E-402C-8722-2D8FB7F13F72}">
      <dsp:nvSpPr>
        <dsp:cNvPr id="0" name=""/>
        <dsp:cNvSpPr/>
      </dsp:nvSpPr>
      <dsp:spPr>
        <a:xfrm>
          <a:off x="9499029" y="1746937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Coach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FF0000"/>
              </a:solidFill>
            </a:rPr>
            <a:t>Vacant</a:t>
          </a:r>
        </a:p>
      </dsp:txBody>
      <dsp:txXfrm>
        <a:off x="9499029" y="1746937"/>
        <a:ext cx="1089123" cy="544561"/>
      </dsp:txXfrm>
    </dsp:sp>
    <dsp:sp modelId="{E67B1753-FD7E-4D63-B985-13CB55E2DC23}">
      <dsp:nvSpPr>
        <dsp:cNvPr id="0" name=""/>
        <dsp:cNvSpPr/>
      </dsp:nvSpPr>
      <dsp:spPr>
        <a:xfrm>
          <a:off x="9499029" y="2520214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Coach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FF0000"/>
              </a:solidFill>
            </a:rPr>
            <a:t>Vacant</a:t>
          </a:r>
        </a:p>
      </dsp:txBody>
      <dsp:txXfrm>
        <a:off x="9499029" y="2520214"/>
        <a:ext cx="1089123" cy="544561"/>
      </dsp:txXfrm>
    </dsp:sp>
    <dsp:sp modelId="{765A690F-82E2-429A-B023-820B69911DA1}">
      <dsp:nvSpPr>
        <dsp:cNvPr id="0" name=""/>
        <dsp:cNvSpPr/>
      </dsp:nvSpPr>
      <dsp:spPr>
        <a:xfrm>
          <a:off x="9499029" y="3293492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Coach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rgbClr val="FF0000"/>
              </a:solidFill>
            </a:rPr>
            <a:t>Vacant</a:t>
          </a:r>
        </a:p>
      </dsp:txBody>
      <dsp:txXfrm>
        <a:off x="9499029" y="3293492"/>
        <a:ext cx="1089123" cy="544561"/>
      </dsp:txXfrm>
    </dsp:sp>
    <dsp:sp modelId="{8E4E21C9-F600-44A1-898C-D904111213A1}">
      <dsp:nvSpPr>
        <dsp:cNvPr id="0" name=""/>
        <dsp:cNvSpPr/>
      </dsp:nvSpPr>
      <dsp:spPr>
        <a:xfrm>
          <a:off x="9499029" y="4066769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Coordinator</a:t>
          </a:r>
        </a:p>
      </dsp:txBody>
      <dsp:txXfrm>
        <a:off x="9499029" y="4066769"/>
        <a:ext cx="1089123" cy="544561"/>
      </dsp:txXfrm>
    </dsp:sp>
    <dsp:sp modelId="{BE3907BA-0995-428A-B650-ABBA1DC33B24}">
      <dsp:nvSpPr>
        <dsp:cNvPr id="0" name=""/>
        <dsp:cNvSpPr/>
      </dsp:nvSpPr>
      <dsp:spPr>
        <a:xfrm>
          <a:off x="9499029" y="4840047"/>
          <a:ext cx="1089123" cy="54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First Aider</a:t>
          </a:r>
        </a:p>
      </dsp:txBody>
      <dsp:txXfrm>
        <a:off x="9499029" y="4840047"/>
        <a:ext cx="1089123" cy="5445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715FE-104E-40B6-B888-5F9F561BCDAA}">
      <dsp:nvSpPr>
        <dsp:cNvPr id="0" name=""/>
        <dsp:cNvSpPr/>
      </dsp:nvSpPr>
      <dsp:spPr>
        <a:xfrm>
          <a:off x="7337653" y="1740573"/>
          <a:ext cx="215627" cy="3723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163"/>
              </a:lnTo>
              <a:lnTo>
                <a:pt x="215627" y="37231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AB56-F9E4-4766-B951-74DD0B750D22}">
      <dsp:nvSpPr>
        <dsp:cNvPr id="0" name=""/>
        <dsp:cNvSpPr/>
      </dsp:nvSpPr>
      <dsp:spPr>
        <a:xfrm>
          <a:off x="7337653" y="1740573"/>
          <a:ext cx="215627" cy="2702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2527"/>
              </a:lnTo>
              <a:lnTo>
                <a:pt x="215627" y="27025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FC9F0-9440-42A7-A023-453F46B80615}">
      <dsp:nvSpPr>
        <dsp:cNvPr id="0" name=""/>
        <dsp:cNvSpPr/>
      </dsp:nvSpPr>
      <dsp:spPr>
        <a:xfrm>
          <a:off x="7337653" y="1740573"/>
          <a:ext cx="215627" cy="1681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1892"/>
              </a:lnTo>
              <a:lnTo>
                <a:pt x="215627" y="16818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3778B-57CF-4004-B062-1162F8D7533D}">
      <dsp:nvSpPr>
        <dsp:cNvPr id="0" name=""/>
        <dsp:cNvSpPr/>
      </dsp:nvSpPr>
      <dsp:spPr>
        <a:xfrm>
          <a:off x="7337653" y="1740573"/>
          <a:ext cx="215627" cy="661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256"/>
              </a:lnTo>
              <a:lnTo>
                <a:pt x="215627" y="6612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CF5-F97F-4C06-A279-00034D551C28}">
      <dsp:nvSpPr>
        <dsp:cNvPr id="0" name=""/>
        <dsp:cNvSpPr/>
      </dsp:nvSpPr>
      <dsp:spPr>
        <a:xfrm>
          <a:off x="4433874" y="719938"/>
          <a:ext cx="3478785" cy="301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39"/>
              </a:lnTo>
              <a:lnTo>
                <a:pt x="3478785" y="150939"/>
              </a:lnTo>
              <a:lnTo>
                <a:pt x="3478785" y="3018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3541A-58B3-4D95-A4B2-0791D68A421B}">
      <dsp:nvSpPr>
        <dsp:cNvPr id="0" name=""/>
        <dsp:cNvSpPr/>
      </dsp:nvSpPr>
      <dsp:spPr>
        <a:xfrm>
          <a:off x="5598261" y="1740573"/>
          <a:ext cx="215627" cy="3723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163"/>
              </a:lnTo>
              <a:lnTo>
                <a:pt x="215627" y="37231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6EC7C-9878-4CA4-9307-3177F9832D33}">
      <dsp:nvSpPr>
        <dsp:cNvPr id="0" name=""/>
        <dsp:cNvSpPr/>
      </dsp:nvSpPr>
      <dsp:spPr>
        <a:xfrm>
          <a:off x="5598261" y="1740573"/>
          <a:ext cx="215627" cy="2702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2527"/>
              </a:lnTo>
              <a:lnTo>
                <a:pt x="215627" y="27025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0E3A6-49D6-4A42-BA60-E4F9F2706EE2}">
      <dsp:nvSpPr>
        <dsp:cNvPr id="0" name=""/>
        <dsp:cNvSpPr/>
      </dsp:nvSpPr>
      <dsp:spPr>
        <a:xfrm>
          <a:off x="5598261" y="1740573"/>
          <a:ext cx="215627" cy="1681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1892"/>
              </a:lnTo>
              <a:lnTo>
                <a:pt x="215627" y="16818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8A400-4A9C-423F-BEB9-E1A1860C8DEB}">
      <dsp:nvSpPr>
        <dsp:cNvPr id="0" name=""/>
        <dsp:cNvSpPr/>
      </dsp:nvSpPr>
      <dsp:spPr>
        <a:xfrm>
          <a:off x="5598261" y="1740573"/>
          <a:ext cx="215627" cy="661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256"/>
              </a:lnTo>
              <a:lnTo>
                <a:pt x="215627" y="6612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0BC77-112A-45D7-97E2-A332B953CB83}">
      <dsp:nvSpPr>
        <dsp:cNvPr id="0" name=""/>
        <dsp:cNvSpPr/>
      </dsp:nvSpPr>
      <dsp:spPr>
        <a:xfrm>
          <a:off x="4433874" y="719938"/>
          <a:ext cx="1739392" cy="301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39"/>
              </a:lnTo>
              <a:lnTo>
                <a:pt x="1739392" y="150939"/>
              </a:lnTo>
              <a:lnTo>
                <a:pt x="1739392" y="3018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56DD7-6652-4D92-8952-4C40D311353F}">
      <dsp:nvSpPr>
        <dsp:cNvPr id="0" name=""/>
        <dsp:cNvSpPr/>
      </dsp:nvSpPr>
      <dsp:spPr>
        <a:xfrm>
          <a:off x="3858868" y="1740573"/>
          <a:ext cx="215627" cy="3723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163"/>
              </a:lnTo>
              <a:lnTo>
                <a:pt x="215627" y="37231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B5CC4-04DD-4E3C-B177-E592DD34EC11}">
      <dsp:nvSpPr>
        <dsp:cNvPr id="0" name=""/>
        <dsp:cNvSpPr/>
      </dsp:nvSpPr>
      <dsp:spPr>
        <a:xfrm>
          <a:off x="3858868" y="1740573"/>
          <a:ext cx="215627" cy="2702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2527"/>
              </a:lnTo>
              <a:lnTo>
                <a:pt x="215627" y="27025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DE06-BCA2-4056-BCF0-A127CADCAA72}">
      <dsp:nvSpPr>
        <dsp:cNvPr id="0" name=""/>
        <dsp:cNvSpPr/>
      </dsp:nvSpPr>
      <dsp:spPr>
        <a:xfrm>
          <a:off x="3858868" y="1740573"/>
          <a:ext cx="215627" cy="1681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1892"/>
              </a:lnTo>
              <a:lnTo>
                <a:pt x="215627" y="16818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662CD-D5AC-41DA-83FC-DB1195137FC8}">
      <dsp:nvSpPr>
        <dsp:cNvPr id="0" name=""/>
        <dsp:cNvSpPr/>
      </dsp:nvSpPr>
      <dsp:spPr>
        <a:xfrm>
          <a:off x="3858868" y="1740573"/>
          <a:ext cx="215627" cy="661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256"/>
              </a:lnTo>
              <a:lnTo>
                <a:pt x="215627" y="6612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078C1-AA71-42F7-833C-41359EFAE2C9}">
      <dsp:nvSpPr>
        <dsp:cNvPr id="0" name=""/>
        <dsp:cNvSpPr/>
      </dsp:nvSpPr>
      <dsp:spPr>
        <a:xfrm>
          <a:off x="4388154" y="719938"/>
          <a:ext cx="91440" cy="3018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8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A8354-0575-4A99-B717-A527DAC9F8DE}">
      <dsp:nvSpPr>
        <dsp:cNvPr id="0" name=""/>
        <dsp:cNvSpPr/>
      </dsp:nvSpPr>
      <dsp:spPr>
        <a:xfrm>
          <a:off x="2119475" y="1740573"/>
          <a:ext cx="215627" cy="3723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163"/>
              </a:lnTo>
              <a:lnTo>
                <a:pt x="215627" y="37231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5FA26-FD35-43E5-9B30-D1D881222CF9}">
      <dsp:nvSpPr>
        <dsp:cNvPr id="0" name=""/>
        <dsp:cNvSpPr/>
      </dsp:nvSpPr>
      <dsp:spPr>
        <a:xfrm>
          <a:off x="2119475" y="1740573"/>
          <a:ext cx="215627" cy="2702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2527"/>
              </a:lnTo>
              <a:lnTo>
                <a:pt x="215627" y="27025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18C04-D66C-4521-A4E3-BB2E304A0FE3}">
      <dsp:nvSpPr>
        <dsp:cNvPr id="0" name=""/>
        <dsp:cNvSpPr/>
      </dsp:nvSpPr>
      <dsp:spPr>
        <a:xfrm>
          <a:off x="2119475" y="1740573"/>
          <a:ext cx="215627" cy="1681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1892"/>
              </a:lnTo>
              <a:lnTo>
                <a:pt x="215627" y="16818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CE344-75EB-4402-9328-0D3549FDD3E9}">
      <dsp:nvSpPr>
        <dsp:cNvPr id="0" name=""/>
        <dsp:cNvSpPr/>
      </dsp:nvSpPr>
      <dsp:spPr>
        <a:xfrm>
          <a:off x="2119475" y="1740573"/>
          <a:ext cx="215627" cy="661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256"/>
              </a:lnTo>
              <a:lnTo>
                <a:pt x="215627" y="6612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DE6D1-4B66-4E6B-AFE1-BD000B9B3011}">
      <dsp:nvSpPr>
        <dsp:cNvPr id="0" name=""/>
        <dsp:cNvSpPr/>
      </dsp:nvSpPr>
      <dsp:spPr>
        <a:xfrm>
          <a:off x="2694481" y="719938"/>
          <a:ext cx="1739392" cy="301878"/>
        </a:xfrm>
        <a:custGeom>
          <a:avLst/>
          <a:gdLst/>
          <a:ahLst/>
          <a:cxnLst/>
          <a:rect l="0" t="0" r="0" b="0"/>
          <a:pathLst>
            <a:path>
              <a:moveTo>
                <a:pt x="1739392" y="0"/>
              </a:moveTo>
              <a:lnTo>
                <a:pt x="1739392" y="150939"/>
              </a:lnTo>
              <a:lnTo>
                <a:pt x="0" y="150939"/>
              </a:lnTo>
              <a:lnTo>
                <a:pt x="0" y="3018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E05F0-750D-4879-9C4C-578E17FC16E4}">
      <dsp:nvSpPr>
        <dsp:cNvPr id="0" name=""/>
        <dsp:cNvSpPr/>
      </dsp:nvSpPr>
      <dsp:spPr>
        <a:xfrm>
          <a:off x="380082" y="1740573"/>
          <a:ext cx="215627" cy="3723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163"/>
              </a:lnTo>
              <a:lnTo>
                <a:pt x="215627" y="37231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6F589-DDF1-4F36-83CE-66F821DC67AE}">
      <dsp:nvSpPr>
        <dsp:cNvPr id="0" name=""/>
        <dsp:cNvSpPr/>
      </dsp:nvSpPr>
      <dsp:spPr>
        <a:xfrm>
          <a:off x="380082" y="1740573"/>
          <a:ext cx="215627" cy="2702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2527"/>
              </a:lnTo>
              <a:lnTo>
                <a:pt x="215627" y="27025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86D0E-C88E-4389-9DB1-417E80FF87F7}">
      <dsp:nvSpPr>
        <dsp:cNvPr id="0" name=""/>
        <dsp:cNvSpPr/>
      </dsp:nvSpPr>
      <dsp:spPr>
        <a:xfrm>
          <a:off x="380082" y="1740573"/>
          <a:ext cx="215627" cy="1681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1892"/>
              </a:lnTo>
              <a:lnTo>
                <a:pt x="215627" y="16818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7497-1226-4A6C-9D9E-401B64EDA382}">
      <dsp:nvSpPr>
        <dsp:cNvPr id="0" name=""/>
        <dsp:cNvSpPr/>
      </dsp:nvSpPr>
      <dsp:spPr>
        <a:xfrm>
          <a:off x="380082" y="1740573"/>
          <a:ext cx="215627" cy="661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256"/>
              </a:lnTo>
              <a:lnTo>
                <a:pt x="215627" y="6612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6DD23-5B90-4B0E-890E-B1FC0363FEBA}">
      <dsp:nvSpPr>
        <dsp:cNvPr id="0" name=""/>
        <dsp:cNvSpPr/>
      </dsp:nvSpPr>
      <dsp:spPr>
        <a:xfrm>
          <a:off x="955088" y="719938"/>
          <a:ext cx="3478785" cy="301878"/>
        </a:xfrm>
        <a:custGeom>
          <a:avLst/>
          <a:gdLst/>
          <a:ahLst/>
          <a:cxnLst/>
          <a:rect l="0" t="0" r="0" b="0"/>
          <a:pathLst>
            <a:path>
              <a:moveTo>
                <a:pt x="3478785" y="0"/>
              </a:moveTo>
              <a:lnTo>
                <a:pt x="3478785" y="150939"/>
              </a:lnTo>
              <a:lnTo>
                <a:pt x="0" y="150939"/>
              </a:lnTo>
              <a:lnTo>
                <a:pt x="0" y="3018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B5D71-30A1-4A58-AA0D-635A3511A9CC}">
      <dsp:nvSpPr>
        <dsp:cNvPr id="0" name=""/>
        <dsp:cNvSpPr/>
      </dsp:nvSpPr>
      <dsp:spPr>
        <a:xfrm>
          <a:off x="3715116" y="1181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Junior Chairperson</a:t>
          </a:r>
        </a:p>
      </dsp:txBody>
      <dsp:txXfrm>
        <a:off x="3715116" y="1181"/>
        <a:ext cx="1437514" cy="718757"/>
      </dsp:txXfrm>
    </dsp:sp>
    <dsp:sp modelId="{F4B36AC6-2F1D-403E-B335-32AED49B8D4E}">
      <dsp:nvSpPr>
        <dsp:cNvPr id="0" name=""/>
        <dsp:cNvSpPr/>
      </dsp:nvSpPr>
      <dsp:spPr>
        <a:xfrm>
          <a:off x="236331" y="1021816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Under 13s</a:t>
          </a:r>
        </a:p>
      </dsp:txBody>
      <dsp:txXfrm>
        <a:off x="236331" y="1021816"/>
        <a:ext cx="1437514" cy="718757"/>
      </dsp:txXfrm>
    </dsp:sp>
    <dsp:sp modelId="{68FD1CB5-1080-4BCD-A0CA-E0B237636E62}">
      <dsp:nvSpPr>
        <dsp:cNvPr id="0" name=""/>
        <dsp:cNvSpPr/>
      </dsp:nvSpPr>
      <dsp:spPr>
        <a:xfrm>
          <a:off x="595709" y="2042452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Coach</a:t>
          </a:r>
        </a:p>
      </dsp:txBody>
      <dsp:txXfrm>
        <a:off x="595709" y="2042452"/>
        <a:ext cx="1437514" cy="718757"/>
      </dsp:txXfrm>
    </dsp:sp>
    <dsp:sp modelId="{CE498C6F-2843-4062-9567-F1A06A7E9129}">
      <dsp:nvSpPr>
        <dsp:cNvPr id="0" name=""/>
        <dsp:cNvSpPr/>
      </dsp:nvSpPr>
      <dsp:spPr>
        <a:xfrm>
          <a:off x="595709" y="3063087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Coach</a:t>
          </a:r>
        </a:p>
      </dsp:txBody>
      <dsp:txXfrm>
        <a:off x="595709" y="3063087"/>
        <a:ext cx="1437514" cy="718757"/>
      </dsp:txXfrm>
    </dsp:sp>
    <dsp:sp modelId="{2C7B5FE5-60CA-4C8A-9EF6-E2145595BEB3}">
      <dsp:nvSpPr>
        <dsp:cNvPr id="0" name=""/>
        <dsp:cNvSpPr/>
      </dsp:nvSpPr>
      <dsp:spPr>
        <a:xfrm>
          <a:off x="595709" y="4083723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Coordinator</a:t>
          </a:r>
        </a:p>
      </dsp:txBody>
      <dsp:txXfrm>
        <a:off x="595709" y="4083723"/>
        <a:ext cx="1437514" cy="718757"/>
      </dsp:txXfrm>
    </dsp:sp>
    <dsp:sp modelId="{78292253-FD6B-416D-A14B-714F4568C995}">
      <dsp:nvSpPr>
        <dsp:cNvPr id="0" name=""/>
        <dsp:cNvSpPr/>
      </dsp:nvSpPr>
      <dsp:spPr>
        <a:xfrm>
          <a:off x="595709" y="5104358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First Aider</a:t>
          </a:r>
        </a:p>
      </dsp:txBody>
      <dsp:txXfrm>
        <a:off x="595709" y="5104358"/>
        <a:ext cx="1437514" cy="718757"/>
      </dsp:txXfrm>
    </dsp:sp>
    <dsp:sp modelId="{B8C36402-E559-4763-9F52-2E1A254CB548}">
      <dsp:nvSpPr>
        <dsp:cNvPr id="0" name=""/>
        <dsp:cNvSpPr/>
      </dsp:nvSpPr>
      <dsp:spPr>
        <a:xfrm>
          <a:off x="1975723" y="1021816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Under 14s</a:t>
          </a:r>
        </a:p>
      </dsp:txBody>
      <dsp:txXfrm>
        <a:off x="1975723" y="1021816"/>
        <a:ext cx="1437514" cy="718757"/>
      </dsp:txXfrm>
    </dsp:sp>
    <dsp:sp modelId="{D697B077-D06C-4A56-9C93-E003AE02EADE}">
      <dsp:nvSpPr>
        <dsp:cNvPr id="0" name=""/>
        <dsp:cNvSpPr/>
      </dsp:nvSpPr>
      <dsp:spPr>
        <a:xfrm>
          <a:off x="2335102" y="2042452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Coach</a:t>
          </a:r>
        </a:p>
      </dsp:txBody>
      <dsp:txXfrm>
        <a:off x="2335102" y="2042452"/>
        <a:ext cx="1437514" cy="718757"/>
      </dsp:txXfrm>
    </dsp:sp>
    <dsp:sp modelId="{EC6CF9CC-316A-4414-9D8D-6C1E9510B179}">
      <dsp:nvSpPr>
        <dsp:cNvPr id="0" name=""/>
        <dsp:cNvSpPr/>
      </dsp:nvSpPr>
      <dsp:spPr>
        <a:xfrm>
          <a:off x="2335102" y="3063087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Coach</a:t>
          </a:r>
        </a:p>
      </dsp:txBody>
      <dsp:txXfrm>
        <a:off x="2335102" y="3063087"/>
        <a:ext cx="1437514" cy="718757"/>
      </dsp:txXfrm>
    </dsp:sp>
    <dsp:sp modelId="{7ABCA961-E8B7-450B-BBD4-3BBD7D029638}">
      <dsp:nvSpPr>
        <dsp:cNvPr id="0" name=""/>
        <dsp:cNvSpPr/>
      </dsp:nvSpPr>
      <dsp:spPr>
        <a:xfrm>
          <a:off x="2335102" y="4083723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Coordinator</a:t>
          </a:r>
        </a:p>
      </dsp:txBody>
      <dsp:txXfrm>
        <a:off x="2335102" y="4083723"/>
        <a:ext cx="1437514" cy="718757"/>
      </dsp:txXfrm>
    </dsp:sp>
    <dsp:sp modelId="{88372602-A76C-4427-83A9-C1A5B2C8BEC3}">
      <dsp:nvSpPr>
        <dsp:cNvPr id="0" name=""/>
        <dsp:cNvSpPr/>
      </dsp:nvSpPr>
      <dsp:spPr>
        <a:xfrm>
          <a:off x="2335102" y="5104358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First Aider</a:t>
          </a:r>
        </a:p>
      </dsp:txBody>
      <dsp:txXfrm>
        <a:off x="2335102" y="5104358"/>
        <a:ext cx="1437514" cy="718757"/>
      </dsp:txXfrm>
    </dsp:sp>
    <dsp:sp modelId="{EE395A88-5793-4DF0-A2AF-FA08DA783A21}">
      <dsp:nvSpPr>
        <dsp:cNvPr id="0" name=""/>
        <dsp:cNvSpPr/>
      </dsp:nvSpPr>
      <dsp:spPr>
        <a:xfrm>
          <a:off x="3715116" y="1021816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Under 15s</a:t>
          </a:r>
        </a:p>
      </dsp:txBody>
      <dsp:txXfrm>
        <a:off x="3715116" y="1021816"/>
        <a:ext cx="1437514" cy="718757"/>
      </dsp:txXfrm>
    </dsp:sp>
    <dsp:sp modelId="{BCB59B02-F1D0-4659-BAB0-D56E11F138A5}">
      <dsp:nvSpPr>
        <dsp:cNvPr id="0" name=""/>
        <dsp:cNvSpPr/>
      </dsp:nvSpPr>
      <dsp:spPr>
        <a:xfrm>
          <a:off x="4074495" y="2042452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Coach</a:t>
          </a:r>
        </a:p>
      </dsp:txBody>
      <dsp:txXfrm>
        <a:off x="4074495" y="2042452"/>
        <a:ext cx="1437514" cy="718757"/>
      </dsp:txXfrm>
    </dsp:sp>
    <dsp:sp modelId="{378C177C-50C0-4CC3-B252-D17142B361DA}">
      <dsp:nvSpPr>
        <dsp:cNvPr id="0" name=""/>
        <dsp:cNvSpPr/>
      </dsp:nvSpPr>
      <dsp:spPr>
        <a:xfrm>
          <a:off x="4074495" y="3063087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Coach</a:t>
          </a:r>
        </a:p>
      </dsp:txBody>
      <dsp:txXfrm>
        <a:off x="4074495" y="3063087"/>
        <a:ext cx="1437514" cy="718757"/>
      </dsp:txXfrm>
    </dsp:sp>
    <dsp:sp modelId="{8B5A6792-0B03-4CD4-95CC-DEB1B4419B78}">
      <dsp:nvSpPr>
        <dsp:cNvPr id="0" name=""/>
        <dsp:cNvSpPr/>
      </dsp:nvSpPr>
      <dsp:spPr>
        <a:xfrm>
          <a:off x="4074495" y="4083723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Coordinator</a:t>
          </a:r>
        </a:p>
      </dsp:txBody>
      <dsp:txXfrm>
        <a:off x="4074495" y="4083723"/>
        <a:ext cx="1437514" cy="718757"/>
      </dsp:txXfrm>
    </dsp:sp>
    <dsp:sp modelId="{49F8FDDF-DF40-4811-B94E-B0308A785CB6}">
      <dsp:nvSpPr>
        <dsp:cNvPr id="0" name=""/>
        <dsp:cNvSpPr/>
      </dsp:nvSpPr>
      <dsp:spPr>
        <a:xfrm>
          <a:off x="4074495" y="5104358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First Aider</a:t>
          </a:r>
        </a:p>
      </dsp:txBody>
      <dsp:txXfrm>
        <a:off x="4074495" y="5104358"/>
        <a:ext cx="1437514" cy="718757"/>
      </dsp:txXfrm>
    </dsp:sp>
    <dsp:sp modelId="{D0FAB7A3-1035-4D41-BC55-E1CAEFC218A7}">
      <dsp:nvSpPr>
        <dsp:cNvPr id="0" name=""/>
        <dsp:cNvSpPr/>
      </dsp:nvSpPr>
      <dsp:spPr>
        <a:xfrm>
          <a:off x="5454509" y="1021816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Under 16s</a:t>
          </a:r>
        </a:p>
      </dsp:txBody>
      <dsp:txXfrm>
        <a:off x="5454509" y="1021816"/>
        <a:ext cx="1437514" cy="718757"/>
      </dsp:txXfrm>
    </dsp:sp>
    <dsp:sp modelId="{D61AC469-B7F1-49B4-B4C4-3BCC28107EAA}">
      <dsp:nvSpPr>
        <dsp:cNvPr id="0" name=""/>
        <dsp:cNvSpPr/>
      </dsp:nvSpPr>
      <dsp:spPr>
        <a:xfrm>
          <a:off x="5813888" y="2042452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Coach</a:t>
          </a:r>
        </a:p>
      </dsp:txBody>
      <dsp:txXfrm>
        <a:off x="5813888" y="2042452"/>
        <a:ext cx="1437514" cy="718757"/>
      </dsp:txXfrm>
    </dsp:sp>
    <dsp:sp modelId="{33830D48-A864-4FAD-8723-B6DCC9E8B990}">
      <dsp:nvSpPr>
        <dsp:cNvPr id="0" name=""/>
        <dsp:cNvSpPr/>
      </dsp:nvSpPr>
      <dsp:spPr>
        <a:xfrm>
          <a:off x="5813888" y="3063087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Coach</a:t>
          </a:r>
        </a:p>
      </dsp:txBody>
      <dsp:txXfrm>
        <a:off x="5813888" y="3063087"/>
        <a:ext cx="1437514" cy="718757"/>
      </dsp:txXfrm>
    </dsp:sp>
    <dsp:sp modelId="{97E51D41-ADA2-4B62-88FD-3A4E75A4C296}">
      <dsp:nvSpPr>
        <dsp:cNvPr id="0" name=""/>
        <dsp:cNvSpPr/>
      </dsp:nvSpPr>
      <dsp:spPr>
        <a:xfrm>
          <a:off x="5813888" y="4083723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Coordinator</a:t>
          </a:r>
        </a:p>
      </dsp:txBody>
      <dsp:txXfrm>
        <a:off x="5813888" y="4083723"/>
        <a:ext cx="1437514" cy="718757"/>
      </dsp:txXfrm>
    </dsp:sp>
    <dsp:sp modelId="{C6823983-C184-4DAB-B376-2AD53A6F39EB}">
      <dsp:nvSpPr>
        <dsp:cNvPr id="0" name=""/>
        <dsp:cNvSpPr/>
      </dsp:nvSpPr>
      <dsp:spPr>
        <a:xfrm>
          <a:off x="5813888" y="5104358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First Aider</a:t>
          </a:r>
        </a:p>
      </dsp:txBody>
      <dsp:txXfrm>
        <a:off x="5813888" y="5104358"/>
        <a:ext cx="1437514" cy="718757"/>
      </dsp:txXfrm>
    </dsp:sp>
    <dsp:sp modelId="{B1AC1903-3BD5-4D4A-A9AB-0C7F586875F4}">
      <dsp:nvSpPr>
        <dsp:cNvPr id="0" name=""/>
        <dsp:cNvSpPr/>
      </dsp:nvSpPr>
      <dsp:spPr>
        <a:xfrm>
          <a:off x="7193902" y="1021816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Colts</a:t>
          </a:r>
        </a:p>
      </dsp:txBody>
      <dsp:txXfrm>
        <a:off x="7193902" y="1021816"/>
        <a:ext cx="1437514" cy="718757"/>
      </dsp:txXfrm>
    </dsp:sp>
    <dsp:sp modelId="{3B4A305F-D26C-4C3B-95C2-287B373EA31B}">
      <dsp:nvSpPr>
        <dsp:cNvPr id="0" name=""/>
        <dsp:cNvSpPr/>
      </dsp:nvSpPr>
      <dsp:spPr>
        <a:xfrm>
          <a:off x="7553281" y="2042452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Coach</a:t>
          </a:r>
        </a:p>
      </dsp:txBody>
      <dsp:txXfrm>
        <a:off x="7553281" y="2042452"/>
        <a:ext cx="1437514" cy="718757"/>
      </dsp:txXfrm>
    </dsp:sp>
    <dsp:sp modelId="{9ABA6063-2772-4077-B5EB-BC44316CCD5E}">
      <dsp:nvSpPr>
        <dsp:cNvPr id="0" name=""/>
        <dsp:cNvSpPr/>
      </dsp:nvSpPr>
      <dsp:spPr>
        <a:xfrm>
          <a:off x="7553281" y="3063087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Coach</a:t>
          </a:r>
        </a:p>
      </dsp:txBody>
      <dsp:txXfrm>
        <a:off x="7553281" y="3063087"/>
        <a:ext cx="1437514" cy="718757"/>
      </dsp:txXfrm>
    </dsp:sp>
    <dsp:sp modelId="{FF599570-47D9-42C7-A2FD-A2F73051281A}">
      <dsp:nvSpPr>
        <dsp:cNvPr id="0" name=""/>
        <dsp:cNvSpPr/>
      </dsp:nvSpPr>
      <dsp:spPr>
        <a:xfrm>
          <a:off x="7553281" y="4083723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Coordinator</a:t>
          </a:r>
        </a:p>
      </dsp:txBody>
      <dsp:txXfrm>
        <a:off x="7553281" y="4083723"/>
        <a:ext cx="1437514" cy="718757"/>
      </dsp:txXfrm>
    </dsp:sp>
    <dsp:sp modelId="{502BB6C5-1EF9-46CB-9EFF-A86DC63D816A}">
      <dsp:nvSpPr>
        <dsp:cNvPr id="0" name=""/>
        <dsp:cNvSpPr/>
      </dsp:nvSpPr>
      <dsp:spPr>
        <a:xfrm>
          <a:off x="7553281" y="5104358"/>
          <a:ext cx="1437514" cy="71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First Aider</a:t>
          </a:r>
        </a:p>
      </dsp:txBody>
      <dsp:txXfrm>
        <a:off x="7553281" y="5104358"/>
        <a:ext cx="1437514" cy="7187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23E05-F6E0-4AC1-9813-3593C456B1C1}">
      <dsp:nvSpPr>
        <dsp:cNvPr id="0" name=""/>
        <dsp:cNvSpPr/>
      </dsp:nvSpPr>
      <dsp:spPr>
        <a:xfrm>
          <a:off x="790147" y="1107342"/>
          <a:ext cx="332172" cy="4163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3234"/>
              </a:lnTo>
              <a:lnTo>
                <a:pt x="332172" y="41632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CD3F6-1E28-4B6A-9C38-6A79DDF61E54}">
      <dsp:nvSpPr>
        <dsp:cNvPr id="0" name=""/>
        <dsp:cNvSpPr/>
      </dsp:nvSpPr>
      <dsp:spPr>
        <a:xfrm>
          <a:off x="790147" y="1107342"/>
          <a:ext cx="332172" cy="2590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948"/>
              </a:lnTo>
              <a:lnTo>
                <a:pt x="332172" y="25909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A2F9C-3E6F-437B-AC74-29DE3AEC8583}">
      <dsp:nvSpPr>
        <dsp:cNvPr id="0" name=""/>
        <dsp:cNvSpPr/>
      </dsp:nvSpPr>
      <dsp:spPr>
        <a:xfrm>
          <a:off x="790147" y="1107342"/>
          <a:ext cx="332172" cy="1018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8663"/>
              </a:lnTo>
              <a:lnTo>
                <a:pt x="332172" y="10186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B5D71-30A1-4A58-AA0D-635A3511A9CC}">
      <dsp:nvSpPr>
        <dsp:cNvPr id="0" name=""/>
        <dsp:cNvSpPr/>
      </dsp:nvSpPr>
      <dsp:spPr>
        <a:xfrm>
          <a:off x="568698" y="99"/>
          <a:ext cx="2214486" cy="1107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Men's 1</a:t>
          </a:r>
          <a:r>
            <a:rPr lang="en-GB" sz="3700" kern="1200" baseline="30000" dirty="0"/>
            <a:t>st</a:t>
          </a:r>
          <a:r>
            <a:rPr lang="en-GB" sz="3700" kern="1200" dirty="0"/>
            <a:t> XV</a:t>
          </a:r>
        </a:p>
      </dsp:txBody>
      <dsp:txXfrm>
        <a:off x="568698" y="99"/>
        <a:ext cx="2214486" cy="1107243"/>
      </dsp:txXfrm>
    </dsp:sp>
    <dsp:sp modelId="{F4B36AC6-2F1D-403E-B335-32AED49B8D4E}">
      <dsp:nvSpPr>
        <dsp:cNvPr id="0" name=""/>
        <dsp:cNvSpPr/>
      </dsp:nvSpPr>
      <dsp:spPr>
        <a:xfrm>
          <a:off x="1122320" y="1572384"/>
          <a:ext cx="2214486" cy="1107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Head Coach</a:t>
          </a:r>
        </a:p>
      </dsp:txBody>
      <dsp:txXfrm>
        <a:off x="1122320" y="1572384"/>
        <a:ext cx="2214486" cy="1107243"/>
      </dsp:txXfrm>
    </dsp:sp>
    <dsp:sp modelId="{68FD1CB5-1080-4BCD-A0CA-E0B237636E62}">
      <dsp:nvSpPr>
        <dsp:cNvPr id="0" name=""/>
        <dsp:cNvSpPr/>
      </dsp:nvSpPr>
      <dsp:spPr>
        <a:xfrm>
          <a:off x="1122320" y="3144669"/>
          <a:ext cx="2214486" cy="1107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Manager</a:t>
          </a:r>
        </a:p>
      </dsp:txBody>
      <dsp:txXfrm>
        <a:off x="1122320" y="3144669"/>
        <a:ext cx="2214486" cy="1107243"/>
      </dsp:txXfrm>
    </dsp:sp>
    <dsp:sp modelId="{CE498C6F-2843-4062-9567-F1A06A7E9129}">
      <dsp:nvSpPr>
        <dsp:cNvPr id="0" name=""/>
        <dsp:cNvSpPr/>
      </dsp:nvSpPr>
      <dsp:spPr>
        <a:xfrm>
          <a:off x="1122320" y="4716954"/>
          <a:ext cx="2214486" cy="1107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Captain</a:t>
          </a:r>
        </a:p>
      </dsp:txBody>
      <dsp:txXfrm>
        <a:off x="1122320" y="4716954"/>
        <a:ext cx="2214486" cy="11072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48143-F0B6-49C4-A6D0-2F2BB7C3BC23}">
      <dsp:nvSpPr>
        <dsp:cNvPr id="0" name=""/>
        <dsp:cNvSpPr/>
      </dsp:nvSpPr>
      <dsp:spPr>
        <a:xfrm>
          <a:off x="790147" y="1107342"/>
          <a:ext cx="332172" cy="4163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3234"/>
              </a:lnTo>
              <a:lnTo>
                <a:pt x="332172" y="41632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D033D-9BAC-48B5-90E6-7BC87D3CD2D4}">
      <dsp:nvSpPr>
        <dsp:cNvPr id="0" name=""/>
        <dsp:cNvSpPr/>
      </dsp:nvSpPr>
      <dsp:spPr>
        <a:xfrm>
          <a:off x="790147" y="1107342"/>
          <a:ext cx="332172" cy="2590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948"/>
              </a:lnTo>
              <a:lnTo>
                <a:pt x="332172" y="25909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DA5FE-70FB-46C3-9FD1-AC42A12621D5}">
      <dsp:nvSpPr>
        <dsp:cNvPr id="0" name=""/>
        <dsp:cNvSpPr/>
      </dsp:nvSpPr>
      <dsp:spPr>
        <a:xfrm>
          <a:off x="790147" y="1107342"/>
          <a:ext cx="332172" cy="1018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8663"/>
              </a:lnTo>
              <a:lnTo>
                <a:pt x="332172" y="10186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B5D71-30A1-4A58-AA0D-635A3511A9CC}">
      <dsp:nvSpPr>
        <dsp:cNvPr id="0" name=""/>
        <dsp:cNvSpPr/>
      </dsp:nvSpPr>
      <dsp:spPr>
        <a:xfrm>
          <a:off x="568698" y="99"/>
          <a:ext cx="2214486" cy="1107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Men's 2</a:t>
          </a:r>
          <a:r>
            <a:rPr lang="en-GB" sz="3700" kern="1200" baseline="30000" dirty="0"/>
            <a:t>nd</a:t>
          </a:r>
          <a:r>
            <a:rPr lang="en-GB" sz="3700" kern="1200" dirty="0"/>
            <a:t>  XV</a:t>
          </a:r>
        </a:p>
      </dsp:txBody>
      <dsp:txXfrm>
        <a:off x="568698" y="99"/>
        <a:ext cx="2214486" cy="1107243"/>
      </dsp:txXfrm>
    </dsp:sp>
    <dsp:sp modelId="{F4B36AC6-2F1D-403E-B335-32AED49B8D4E}">
      <dsp:nvSpPr>
        <dsp:cNvPr id="0" name=""/>
        <dsp:cNvSpPr/>
      </dsp:nvSpPr>
      <dsp:spPr>
        <a:xfrm>
          <a:off x="1122320" y="1572384"/>
          <a:ext cx="2214486" cy="1107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Head Coach</a:t>
          </a:r>
        </a:p>
      </dsp:txBody>
      <dsp:txXfrm>
        <a:off x="1122320" y="1572384"/>
        <a:ext cx="2214486" cy="1107243"/>
      </dsp:txXfrm>
    </dsp:sp>
    <dsp:sp modelId="{68FD1CB5-1080-4BCD-A0CA-E0B237636E62}">
      <dsp:nvSpPr>
        <dsp:cNvPr id="0" name=""/>
        <dsp:cNvSpPr/>
      </dsp:nvSpPr>
      <dsp:spPr>
        <a:xfrm>
          <a:off x="1122320" y="3144669"/>
          <a:ext cx="2214486" cy="1107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Manager</a:t>
          </a:r>
        </a:p>
      </dsp:txBody>
      <dsp:txXfrm>
        <a:off x="1122320" y="3144669"/>
        <a:ext cx="2214486" cy="1107243"/>
      </dsp:txXfrm>
    </dsp:sp>
    <dsp:sp modelId="{CE498C6F-2843-4062-9567-F1A06A7E9129}">
      <dsp:nvSpPr>
        <dsp:cNvPr id="0" name=""/>
        <dsp:cNvSpPr/>
      </dsp:nvSpPr>
      <dsp:spPr>
        <a:xfrm>
          <a:off x="1122320" y="4716954"/>
          <a:ext cx="2214486" cy="1107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Captain</a:t>
          </a:r>
        </a:p>
      </dsp:txBody>
      <dsp:txXfrm>
        <a:off x="1122320" y="4716954"/>
        <a:ext cx="2214486" cy="11072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59C8A-1D29-443E-B120-34894BD1DCCD}">
      <dsp:nvSpPr>
        <dsp:cNvPr id="0" name=""/>
        <dsp:cNvSpPr/>
      </dsp:nvSpPr>
      <dsp:spPr>
        <a:xfrm>
          <a:off x="790147" y="1107342"/>
          <a:ext cx="332172" cy="4163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3234"/>
              </a:lnTo>
              <a:lnTo>
                <a:pt x="332172" y="41632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9F308-11DA-4B17-8312-8E0ABD4CF022}">
      <dsp:nvSpPr>
        <dsp:cNvPr id="0" name=""/>
        <dsp:cNvSpPr/>
      </dsp:nvSpPr>
      <dsp:spPr>
        <a:xfrm>
          <a:off x="790147" y="1107342"/>
          <a:ext cx="332172" cy="2590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948"/>
              </a:lnTo>
              <a:lnTo>
                <a:pt x="332172" y="25909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D4517-2521-4DED-8862-4D2214E50B58}">
      <dsp:nvSpPr>
        <dsp:cNvPr id="0" name=""/>
        <dsp:cNvSpPr/>
      </dsp:nvSpPr>
      <dsp:spPr>
        <a:xfrm>
          <a:off x="790147" y="1107342"/>
          <a:ext cx="332172" cy="1018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8663"/>
              </a:lnTo>
              <a:lnTo>
                <a:pt x="332172" y="10186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6AEFB-E2FF-4BC3-B920-D9A171D79FEC}">
      <dsp:nvSpPr>
        <dsp:cNvPr id="0" name=""/>
        <dsp:cNvSpPr/>
      </dsp:nvSpPr>
      <dsp:spPr>
        <a:xfrm>
          <a:off x="568698" y="99"/>
          <a:ext cx="2214486" cy="1107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Women’s</a:t>
          </a:r>
        </a:p>
      </dsp:txBody>
      <dsp:txXfrm>
        <a:off x="568698" y="99"/>
        <a:ext cx="2214486" cy="1107243"/>
      </dsp:txXfrm>
    </dsp:sp>
    <dsp:sp modelId="{168FE464-751C-410B-B2B2-1972BE31D8BE}">
      <dsp:nvSpPr>
        <dsp:cNvPr id="0" name=""/>
        <dsp:cNvSpPr/>
      </dsp:nvSpPr>
      <dsp:spPr>
        <a:xfrm>
          <a:off x="1122320" y="1572384"/>
          <a:ext cx="2214486" cy="1107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Head Coach</a:t>
          </a:r>
        </a:p>
      </dsp:txBody>
      <dsp:txXfrm>
        <a:off x="1122320" y="1572384"/>
        <a:ext cx="2214486" cy="1107243"/>
      </dsp:txXfrm>
    </dsp:sp>
    <dsp:sp modelId="{183D2AFA-191E-4C88-A692-B60FE41FD5E6}">
      <dsp:nvSpPr>
        <dsp:cNvPr id="0" name=""/>
        <dsp:cNvSpPr/>
      </dsp:nvSpPr>
      <dsp:spPr>
        <a:xfrm>
          <a:off x="1122320" y="3144669"/>
          <a:ext cx="2214486" cy="1107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Manager</a:t>
          </a:r>
        </a:p>
      </dsp:txBody>
      <dsp:txXfrm>
        <a:off x="1122320" y="3144669"/>
        <a:ext cx="2214486" cy="1107243"/>
      </dsp:txXfrm>
    </dsp:sp>
    <dsp:sp modelId="{811CCD8E-FCE3-4F68-92EE-0C943315CF73}">
      <dsp:nvSpPr>
        <dsp:cNvPr id="0" name=""/>
        <dsp:cNvSpPr/>
      </dsp:nvSpPr>
      <dsp:spPr>
        <a:xfrm>
          <a:off x="1122320" y="4716954"/>
          <a:ext cx="2214486" cy="1107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Captain</a:t>
          </a:r>
        </a:p>
      </dsp:txBody>
      <dsp:txXfrm>
        <a:off x="1122320" y="4716954"/>
        <a:ext cx="2214486" cy="1107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DA1E3-C3CE-4111-8B25-86B8E405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60E36-5E4E-4832-9361-0D12C2DDC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BC260-0EB5-4786-B8C4-7E36E465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A00-CC46-4FEB-9EAA-53A7B75B8065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1172B-9FEB-4FD2-9986-574E124F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73E43-E471-4FC1-B725-736B0F07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AFB-D4EB-42C0-96D2-551923791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46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EC321-E04B-4418-B523-D8BA1987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379B5-B71B-425E-9909-9CC88E4B4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CC4EB-9771-436C-A448-C028EFD8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A00-CC46-4FEB-9EAA-53A7B75B8065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83511-4D40-4969-9BD6-37D5F2A3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6EECF-9FBD-427F-99EA-CA6C6B26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AFB-D4EB-42C0-96D2-551923791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29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38B281-7580-4820-A287-72BF86348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88073F-0694-41AE-88F6-E37F32E3E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184AC-9041-465D-BBC3-BE1F923D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A00-CC46-4FEB-9EAA-53A7B75B8065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A923B-51B7-41E2-BC1F-08C80DC5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57C45-2F0F-4F7A-B542-232E3E3F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AFB-D4EB-42C0-96D2-551923791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3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C64A8-BD85-4EA3-8FC0-8B04FAF62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55A8-DD6A-4EB0-846B-D3A1D3A7B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05406-4B31-4907-A41C-64E9ADEE2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A00-CC46-4FEB-9EAA-53A7B75B8065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A769D-7DB0-4FD5-B181-320F11F9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3B8C1-21C4-41BC-BC7C-00DEA50B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AFB-D4EB-42C0-96D2-551923791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93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80B7E-06B5-4B5A-B64B-723962BF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53BAE-8FE9-4D83-A3D9-9202A641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9A271-5EB0-4C08-A517-FD3361708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A00-CC46-4FEB-9EAA-53A7B75B8065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B1605-7DFE-49B1-BAAB-A97B1215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E325E-E4CF-474E-8AC9-6916B9FB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AFB-D4EB-42C0-96D2-551923791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33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55143-42DC-4943-9502-A163110A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253A7-CEB1-4463-96E2-9FD37A227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3FEE3-CFEB-4E22-9620-12B1C70A1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F0C1E-E939-419E-90A7-E1013921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A00-CC46-4FEB-9EAA-53A7B75B8065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93012-F2B9-4A26-B125-6030CCE2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44EB1-CBD3-4EA8-8A87-E2818AB8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AFB-D4EB-42C0-96D2-551923791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8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EDB16-0AA0-4FD5-AD2A-777DC7FED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6B1A0-96FC-41B6-A0C0-506AB8C5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E7FFC-4138-4741-A1C1-D81097D70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15793-F9D3-4446-9310-BB5F9595B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35BBC-5FB0-494E-A1D1-4BAE2E23A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F65358-BB0E-4FE0-BFA3-C7BAF4B9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A00-CC46-4FEB-9EAA-53A7B75B8065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6204CC-F9E2-462F-A33D-CF2BB88F2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BFF39E-3C61-4A05-AD1D-6FF50C34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AFB-D4EB-42C0-96D2-551923791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8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B5D0-9759-4EAD-A9E4-CA530907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3F91B-CB16-4282-BCA4-858BF44C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A00-CC46-4FEB-9EAA-53A7B75B8065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FB95A-26A1-47F9-8B1D-EB29959F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FAB9-7323-461C-8BC3-BCEBF3E4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AFB-D4EB-42C0-96D2-551923791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1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B6AB6-7999-4D75-8E39-FE2FC58D9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A00-CC46-4FEB-9EAA-53A7B75B8065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25C24-997F-4B55-9055-52E5AEE5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48A34-F426-49AF-A462-47C5A084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AFB-D4EB-42C0-96D2-551923791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20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EA9B-B7AB-47E6-B386-438D3195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2198D-461E-47C8-B842-D173E03A0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F47A4-C40C-4DA1-B456-38834C1CA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087A7-3E82-42E9-A801-A369C7E6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A00-CC46-4FEB-9EAA-53A7B75B8065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266D-D534-4AFB-A866-06013839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0853A-ADB5-440D-866D-B2C191B8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AFB-D4EB-42C0-96D2-551923791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95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DC3E-82B2-4807-AC41-2F9EABD4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82856C-32E0-431C-876D-33469AFBA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4E140-AABF-414C-8EB2-C1B75B9F4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7FBCC-7D27-4FF2-90E7-00811833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6A00-CC46-4FEB-9EAA-53A7B75B8065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261E8-8B22-4E48-8D42-34C5EECE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CF239-3A50-4669-8CCD-A007F124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AFB-D4EB-42C0-96D2-551923791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6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l="17000" t="3000" r="14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3616A1-5D50-44B6-A84B-CA1C84D1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C3AEE-755A-4EE2-8EAC-BD53FCD45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B7D01-9BEB-4B35-B102-78AF524A1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16A00-CC46-4FEB-9EAA-53A7B75B8065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3E174-8C96-48E0-8060-B1CAE6EFE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AD284-FA27-419A-B4E2-3285E0FC1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EAFB-D4EB-42C0-96D2-551923791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45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195FF-1142-4384-8560-019FC6120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497" y="-592669"/>
            <a:ext cx="8885273" cy="281168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vital role of Volunteers</a:t>
            </a:r>
            <a:br>
              <a:rPr lang="en-GB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9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7B2D-A681-409A-95D0-5C2A47D3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30" y="15938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/>
              <a:t>HEADCASE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C80A3A-7B19-4346-8E59-A7DC648875D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8806" t="7642" r="19508" b="20902"/>
          <a:stretch/>
        </p:blipFill>
        <p:spPr bwMode="auto">
          <a:xfrm>
            <a:off x="2560320" y="1211580"/>
            <a:ext cx="7395210" cy="5200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665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6CA5E-9AE2-466D-B064-687232B5E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" y="400050"/>
            <a:ext cx="11407140" cy="58750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16600" dirty="0"/>
              <a:t>One Club Your Club</a:t>
            </a:r>
          </a:p>
        </p:txBody>
      </p:sp>
    </p:spTree>
    <p:extLst>
      <p:ext uri="{BB962C8B-B14F-4D97-AF65-F5344CB8AC3E}">
        <p14:creationId xmlns:p14="http://schemas.microsoft.com/office/powerpoint/2010/main" val="129163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A85A1-A461-450F-875C-6AA81A520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/>
              <a:t>Where have we been?</a:t>
            </a:r>
          </a:p>
        </p:txBody>
      </p:sp>
      <p:pic>
        <p:nvPicPr>
          <p:cNvPr id="4" name="Content Placeholder 3" descr="1st team FRFC 1983.jpg">
            <a:extLst>
              <a:ext uri="{FF2B5EF4-FFF2-40B4-BE49-F238E27FC236}">
                <a16:creationId xmlns:a16="http://schemas.microsoft.com/office/drawing/2014/main" id="{38230815-BDE2-45F0-B51C-EB3834128AB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6070" y="2033588"/>
            <a:ext cx="7986620" cy="427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3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B73473-C4DD-45CF-A6FF-D67BB1E78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874083"/>
              </p:ext>
            </p:extLst>
          </p:nvPr>
        </p:nvGraphicFramePr>
        <p:xfrm>
          <a:off x="331697" y="74429"/>
          <a:ext cx="11699117" cy="345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166B5DB-7CF8-41DB-836F-85694C5F59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539990"/>
              </p:ext>
            </p:extLst>
          </p:nvPr>
        </p:nvGraphicFramePr>
        <p:xfrm>
          <a:off x="161186" y="2881423"/>
          <a:ext cx="11869628" cy="2445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5FF1F79-3390-45BB-92C5-7A2BB4D1F1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2632783"/>
              </p:ext>
            </p:extLst>
          </p:nvPr>
        </p:nvGraphicFramePr>
        <p:xfrm>
          <a:off x="161186" y="4747677"/>
          <a:ext cx="11869628" cy="1589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04249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B73473-C4DD-45CF-A6FF-D67BB1E78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291375"/>
              </p:ext>
            </p:extLst>
          </p:nvPr>
        </p:nvGraphicFramePr>
        <p:xfrm>
          <a:off x="1127051" y="223284"/>
          <a:ext cx="10590027" cy="635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5380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B73473-C4DD-45CF-A6FF-D67BB1E78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310441"/>
              </p:ext>
            </p:extLst>
          </p:nvPr>
        </p:nvGraphicFramePr>
        <p:xfrm>
          <a:off x="1812045" y="516851"/>
          <a:ext cx="9227127" cy="5824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755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B73473-C4DD-45CF-A6FF-D67BB1E78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454374"/>
              </p:ext>
            </p:extLst>
          </p:nvPr>
        </p:nvGraphicFramePr>
        <p:xfrm>
          <a:off x="1246499" y="664231"/>
          <a:ext cx="3905505" cy="5824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6844AEC-E76A-4AA4-ACE4-B9E6A9790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921026"/>
              </p:ext>
            </p:extLst>
          </p:nvPr>
        </p:nvGraphicFramePr>
        <p:xfrm>
          <a:off x="4525927" y="664231"/>
          <a:ext cx="3905505" cy="5824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A72E68-9C2A-404E-929A-9232D4D2B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491738"/>
              </p:ext>
            </p:extLst>
          </p:nvPr>
        </p:nvGraphicFramePr>
        <p:xfrm>
          <a:off x="7698051" y="664230"/>
          <a:ext cx="3905505" cy="5824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62390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239A-4ACF-44CF-9764-AF09A6390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22" y="149277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/>
              <a:t>RFU Courses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B4C92B-492C-4683-B6A4-D6B394A69A1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6741" t="7620" r="6239" b="4984"/>
          <a:stretch/>
        </p:blipFill>
        <p:spPr bwMode="auto">
          <a:xfrm>
            <a:off x="2418735" y="1179871"/>
            <a:ext cx="7639665" cy="5161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947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B275B-4A35-4C0B-8954-EBC280FE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4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/>
              <a:t>Why Volunteer?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7B377-77D6-4CA9-9484-742F8E6DE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090"/>
            <a:ext cx="10515600" cy="4857614"/>
          </a:xfrm>
        </p:spPr>
        <p:txBody>
          <a:bodyPr>
            <a:normAutofit/>
          </a:bodyPr>
          <a:lstStyle/>
          <a:p>
            <a:r>
              <a:rPr lang="en-GB" sz="4400" dirty="0"/>
              <a:t> </a:t>
            </a:r>
            <a:r>
              <a:rPr lang="en-GB" sz="4000" dirty="0"/>
              <a:t>Gain confidence. </a:t>
            </a:r>
          </a:p>
          <a:p>
            <a:r>
              <a:rPr lang="en-GB" sz="4000" dirty="0"/>
              <a:t> Meet people. </a:t>
            </a:r>
          </a:p>
          <a:p>
            <a:r>
              <a:rPr lang="en-GB" sz="4000" dirty="0"/>
              <a:t> Make a difference.</a:t>
            </a:r>
          </a:p>
          <a:p>
            <a:r>
              <a:rPr lang="en-GB" sz="4000" dirty="0"/>
              <a:t> Be part of a community. </a:t>
            </a:r>
          </a:p>
          <a:p>
            <a:r>
              <a:rPr lang="en-GB" sz="4000" dirty="0"/>
              <a:t> Learn new skills. </a:t>
            </a:r>
          </a:p>
          <a:p>
            <a:r>
              <a:rPr lang="en-GB" sz="4000" dirty="0"/>
              <a:t> Take on a challenge. </a:t>
            </a:r>
          </a:p>
          <a:p>
            <a:r>
              <a:rPr lang="en-GB" sz="4000" dirty="0"/>
              <a:t> Have fun!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1937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17000" t="3000" r="14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99937-BBDE-4685-B47D-B822A2F7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535"/>
            <a:ext cx="10694670" cy="1326515"/>
          </a:xfrm>
        </p:spPr>
        <p:txBody>
          <a:bodyPr>
            <a:normAutofit/>
          </a:bodyPr>
          <a:lstStyle/>
          <a:p>
            <a:r>
              <a:rPr lang="en-GB" b="1" dirty="0"/>
              <a:t>So, you think you might be interested in volunteering for Fordingbridge Rugby Club……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CDA20-E44F-4FF7-B5D8-EA42FABCB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i="1" dirty="0"/>
              <a:t>What skills and attributes are we looking for? </a:t>
            </a:r>
          </a:p>
          <a:p>
            <a:pPr marL="0" indent="0" algn="ctr">
              <a:buNone/>
            </a:pPr>
            <a:r>
              <a:rPr lang="en-GB" sz="3900" b="1" dirty="0">
                <a:solidFill>
                  <a:srgbClr val="0070C0"/>
                </a:solidFill>
              </a:rPr>
              <a:t>ENTHUSIASM!!!!</a:t>
            </a:r>
          </a:p>
          <a:p>
            <a:pPr marL="0" indent="0" algn="ctr">
              <a:buNone/>
            </a:pPr>
            <a:endParaRPr lang="en-GB" sz="1600" b="1" dirty="0">
              <a:solidFill>
                <a:srgbClr val="0070C0"/>
              </a:solidFill>
            </a:endParaRPr>
          </a:p>
          <a:p>
            <a:r>
              <a:rPr lang="en-GB" b="1" i="1" dirty="0"/>
              <a:t>What time commitment is involved?</a:t>
            </a:r>
          </a:p>
          <a:p>
            <a:pPr marL="0" indent="0">
              <a:buNone/>
            </a:pPr>
            <a:r>
              <a:rPr lang="en-GB" dirty="0"/>
              <a:t>This may vary depending on the role. A minimum of 2 hours a week, but if you have more time, we can fill it! 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b="1" i="1" dirty="0"/>
              <a:t>What happens next?</a:t>
            </a:r>
            <a:r>
              <a:rPr lang="en-GB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DBS check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RFU’s Play It Safe Safeguarding Course – 3 hrs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On-line HEADCASE course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898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3483</TotalTime>
  <Words>342</Words>
  <Application>Microsoft Office PowerPoint</Application>
  <PresentationFormat>Widescreen</PresentationFormat>
  <Paragraphs>153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The vital role of Volunteers </vt:lpstr>
      <vt:lpstr>Where have we been?</vt:lpstr>
      <vt:lpstr>PowerPoint Presentation</vt:lpstr>
      <vt:lpstr>PowerPoint Presentation</vt:lpstr>
      <vt:lpstr>PowerPoint Presentation</vt:lpstr>
      <vt:lpstr>PowerPoint Presentation</vt:lpstr>
      <vt:lpstr>RFU Courses</vt:lpstr>
      <vt:lpstr>Why Volunteer?</vt:lpstr>
      <vt:lpstr>So, you think you might be interested in volunteering for Fordingbridge Rugby Club……</vt:lpstr>
      <vt:lpstr>HEADCASE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Mouland</dc:creator>
  <cp:lastModifiedBy>Angela Mouland</cp:lastModifiedBy>
  <cp:revision>24</cp:revision>
  <dcterms:created xsi:type="dcterms:W3CDTF">2019-06-01T12:03:20Z</dcterms:created>
  <dcterms:modified xsi:type="dcterms:W3CDTF">2019-06-03T22:44:09Z</dcterms:modified>
</cp:coreProperties>
</file>